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Amatic SC"/>
      <p:regular r:id="rId23"/>
      <p:bold r:id="rId24"/>
    </p:embeddedFont>
    <p:embeddedFont>
      <p:font typeface="Source Code Pro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AmaticSC-bold.fntdata"/><Relationship Id="rId23" Type="http://schemas.openxmlformats.org/officeDocument/2006/relationships/font" Target="fonts/AmaticSC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SourceCodePro-bold.fntdata"/><Relationship Id="rId25" Type="http://schemas.openxmlformats.org/officeDocument/2006/relationships/font" Target="fonts/SourceCodePr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Shape 3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tutorial ff diaporama</a:t>
            </a:r>
            <a:endParaRPr/>
          </a:p>
        </p:txBody>
      </p:sp>
      <p:sp>
        <p:nvSpPr>
          <p:cNvPr id="57" name="Shape 57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CEIP WINSTON CHURCHILL</a:t>
            </a:r>
            <a:endParaRPr/>
          </a:p>
        </p:txBody>
      </p:sp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0625" y="4691100"/>
            <a:ext cx="1283375" cy="4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¡¡Esperamos que os haya sido de utilidad!!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Shape 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25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