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7" autoAdjust="0"/>
    <p:restoredTop sz="94660"/>
  </p:normalViewPr>
  <p:slideViewPr>
    <p:cSldViewPr snapToGrid="0">
      <p:cViewPr varScale="1">
        <p:scale>
          <a:sx n="37" d="100"/>
          <a:sy n="37" d="100"/>
        </p:scale>
        <p:origin x="-78" y="-13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19A4-20AF-43A1-8193-F36CE545F530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A6B5-A650-40DA-B146-9477CA69CC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23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19A4-20AF-43A1-8193-F36CE545F530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A6B5-A650-40DA-B146-9477CA69CC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0115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19A4-20AF-43A1-8193-F36CE545F530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A6B5-A650-40DA-B146-9477CA69CC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224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19A4-20AF-43A1-8193-F36CE545F530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A6B5-A650-40DA-B146-9477CA69CCCA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6720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19A4-20AF-43A1-8193-F36CE545F530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A6B5-A650-40DA-B146-9477CA69CC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7737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19A4-20AF-43A1-8193-F36CE545F530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A6B5-A650-40DA-B146-9477CA69CC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800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19A4-20AF-43A1-8193-F36CE545F530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A6B5-A650-40DA-B146-9477CA69CC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3569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19A4-20AF-43A1-8193-F36CE545F530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A6B5-A650-40DA-B146-9477CA69CC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324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19A4-20AF-43A1-8193-F36CE545F530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A6B5-A650-40DA-B146-9477CA69CC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93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19A4-20AF-43A1-8193-F36CE545F530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A6B5-A650-40DA-B146-9477CA69CC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062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19A4-20AF-43A1-8193-F36CE545F530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A6B5-A650-40DA-B146-9477CA69CC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1545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19A4-20AF-43A1-8193-F36CE545F530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A6B5-A650-40DA-B146-9477CA69CC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331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19A4-20AF-43A1-8193-F36CE545F530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A6B5-A650-40DA-B146-9477CA69CC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65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19A4-20AF-43A1-8193-F36CE545F530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A6B5-A650-40DA-B146-9477CA69CC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532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19A4-20AF-43A1-8193-F36CE545F530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A6B5-A650-40DA-B146-9477CA69CC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098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19A4-20AF-43A1-8193-F36CE545F530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A6B5-A650-40DA-B146-9477CA69CC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155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19A4-20AF-43A1-8193-F36CE545F530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A6B5-A650-40DA-B146-9477CA69CC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414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E6119A4-20AF-43A1-8193-F36CE545F530}" type="datetimeFigureOut">
              <a:rPr lang="es-ES" smtClean="0"/>
              <a:t>18/09/2019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CA6B5-A650-40DA-B146-9477CA69CC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226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Tema 2: El relieve de la Tierra.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5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terremotos	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3920" y="1264920"/>
            <a:ext cx="9165933" cy="4983479"/>
          </a:xfrm>
        </p:spPr>
        <p:txBody>
          <a:bodyPr>
            <a:noAutofit/>
          </a:bodyPr>
          <a:lstStyle/>
          <a:p>
            <a:r>
              <a:rPr lang="es-ES" sz="2800" b="1" dirty="0" smtClean="0"/>
              <a:t>Se producen cuando dos placas chocan o rozan entre sí. La energía empieza a acumularse y se libera violentamente provocando ondas sísmicas que se propagan por el suelo. </a:t>
            </a:r>
          </a:p>
          <a:p>
            <a:r>
              <a:rPr lang="es-ES" sz="2800" b="1" dirty="0" smtClean="0"/>
              <a:t>Según su intensidad pueden ser más o menos devastadores. En España se producen unos 200 al día pero son completamente imperceptibles. </a:t>
            </a:r>
          </a:p>
          <a:p>
            <a:r>
              <a:rPr lang="es-ES" sz="2800" b="1" dirty="0" smtClean="0"/>
              <a:t>Los sismógrafos son los instrumentos que miden la intensidad de un terremoto. </a:t>
            </a:r>
          </a:p>
          <a:p>
            <a:r>
              <a:rPr lang="es-ES" sz="2800" b="1" dirty="0" smtClean="0"/>
              <a:t>Cuando se producen en el mar ocasionan los tsunamis. 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22402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5783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825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Geografía de España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España se asienta en la Península Ibérica y en partes de África (Ceuta, Melilla y las Islas Canarias). </a:t>
            </a:r>
          </a:p>
          <a:p>
            <a:r>
              <a:rPr lang="es-ES" sz="2800" dirty="0" smtClean="0"/>
              <a:t>El relieve peninsular es montañoso y tiene una altitud media elevada.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079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t="5792" r="3694" b="3553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99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Unidades del relieve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71600"/>
            <a:ext cx="11176000" cy="5207000"/>
          </a:xfrm>
        </p:spPr>
        <p:txBody>
          <a:bodyPr>
            <a:noAutofit/>
          </a:bodyPr>
          <a:lstStyle/>
          <a:p>
            <a:r>
              <a:rPr lang="es-ES" sz="2800" dirty="0" smtClean="0"/>
              <a:t>Mesetas. Ocupa el centro de la península y supone las dos terceras partes de su superficie. Tiene una altitud de 600-700 metros y se divide en una submeseta norte y la submeseta sur. </a:t>
            </a:r>
          </a:p>
          <a:p>
            <a:r>
              <a:rPr lang="es-ES" sz="2800" dirty="0" smtClean="0"/>
              <a:t>Cordilleras del interior: Sistema Central y Montes de Toledo. </a:t>
            </a:r>
          </a:p>
          <a:p>
            <a:r>
              <a:rPr lang="es-ES" sz="2800" dirty="0" smtClean="0"/>
              <a:t>Cordilleras que bordean: Cordillera Cantábrica, el Sistema Ibérico  y Sierra Morena. </a:t>
            </a:r>
          </a:p>
          <a:p>
            <a:r>
              <a:rPr lang="es-ES" sz="2800" dirty="0" smtClean="0"/>
              <a:t>Cordilleras exteriores a la meseta: Macizo Galaico, Pirineos, Cordillera Costero Catalana y los Sistemas Béticos. </a:t>
            </a:r>
          </a:p>
          <a:p>
            <a:r>
              <a:rPr lang="es-ES" sz="2800" dirty="0" smtClean="0"/>
              <a:t>Depresiones: Ebro y Guadalquivir.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98310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Relieve insular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Tienen un relieve volcánico. </a:t>
            </a:r>
          </a:p>
          <a:p>
            <a:r>
              <a:rPr lang="es-ES" sz="2800" dirty="0" smtClean="0"/>
              <a:t>En Baleares está la sierra de la Tramontana. </a:t>
            </a:r>
          </a:p>
          <a:p>
            <a:endParaRPr lang="es-ES" sz="2800" dirty="0"/>
          </a:p>
          <a:p>
            <a:r>
              <a:rPr lang="es-ES" sz="2800" dirty="0" smtClean="0"/>
              <a:t>Islas Baleares: Mallorca, Menorca, Ibiza, </a:t>
            </a:r>
            <a:r>
              <a:rPr lang="es-ES" sz="2800" dirty="0" err="1" smtClean="0"/>
              <a:t>Formentero</a:t>
            </a:r>
            <a:r>
              <a:rPr lang="es-ES" sz="2800" dirty="0" smtClean="0"/>
              <a:t> y Cabrera. </a:t>
            </a:r>
          </a:p>
          <a:p>
            <a:r>
              <a:rPr lang="es-ES" sz="2800" dirty="0" smtClean="0"/>
              <a:t>Islas Canarias: Lanzarote, Fuerteventura, Gran Canaria, Tenerife, La Gomera, La Palma, El Hierro.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48365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" r="4627" b="11926"/>
          <a:stretch/>
        </p:blipFill>
        <p:spPr bwMode="auto">
          <a:xfrm>
            <a:off x="0" y="-57150"/>
            <a:ext cx="12192000" cy="6915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128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Climas y medios naturales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El clima oceánico. </a:t>
            </a:r>
          </a:p>
          <a:p>
            <a:r>
              <a:rPr lang="es-ES" sz="4000" dirty="0" smtClean="0"/>
              <a:t>El clima mediterráneo. </a:t>
            </a:r>
          </a:p>
          <a:p>
            <a:r>
              <a:rPr lang="es-ES" sz="4000" dirty="0" smtClean="0"/>
              <a:t>El clima subtropical. </a:t>
            </a:r>
          </a:p>
          <a:p>
            <a:r>
              <a:rPr lang="es-ES" sz="4000" dirty="0" smtClean="0"/>
              <a:t>El clima de alta montaña. 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86260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Geografía de Madrid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En el relieve tiene dos zonas principales: La Sierra en el noroeste como parte del Sistema Central (Gredos y Guadarrama) y la Depresión del Tajo en el centro y en el sur. </a:t>
            </a:r>
          </a:p>
          <a:p>
            <a:r>
              <a:rPr lang="es-ES" sz="2800" dirty="0" smtClean="0"/>
              <a:t>Hay un clima mediterráneo </a:t>
            </a:r>
            <a:r>
              <a:rPr lang="es-ES" sz="2800" dirty="0" err="1" smtClean="0"/>
              <a:t>continentalizado</a:t>
            </a:r>
            <a:r>
              <a:rPr lang="es-ES" sz="2800" dirty="0" smtClean="0"/>
              <a:t> y también de alta montaña.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2047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Parte 1: Las capas de la Tierra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600" b="1" dirty="0" smtClean="0"/>
              <a:t>Tenemos en el planeta diversas capas: </a:t>
            </a:r>
          </a:p>
          <a:p>
            <a:pPr lvl="1"/>
            <a:r>
              <a:rPr lang="es-ES" sz="3200" b="1" dirty="0" smtClean="0"/>
              <a:t>La corteza terrestre. </a:t>
            </a:r>
          </a:p>
          <a:p>
            <a:pPr lvl="1"/>
            <a:r>
              <a:rPr lang="es-ES" sz="3200" b="1" dirty="0" smtClean="0"/>
              <a:t>El manto. </a:t>
            </a:r>
          </a:p>
          <a:p>
            <a:pPr lvl="1"/>
            <a:r>
              <a:rPr lang="es-ES" sz="3200" b="1" dirty="0" smtClean="0"/>
              <a:t>El núcleo. 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391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4" r="3740" b="4290"/>
          <a:stretch/>
        </p:blipFill>
        <p:spPr bwMode="auto">
          <a:xfrm>
            <a:off x="1786890" y="0"/>
            <a:ext cx="735711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429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Geografía de los continentes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89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Europa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Es un continente pequeño. </a:t>
            </a:r>
          </a:p>
          <a:p>
            <a:r>
              <a:rPr lang="es-ES" sz="2800" dirty="0" smtClean="0"/>
              <a:t>Está unida a Asia. </a:t>
            </a:r>
          </a:p>
          <a:p>
            <a:r>
              <a:rPr lang="es-ES" sz="2800" dirty="0" smtClean="0"/>
              <a:t>Limita al norte con el océano glacial ártico, al sur con África a través del Estrecho de Gibraltar, al oeste con el Atlántico y al Este con los Urales.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2433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4" t="11222" r="18102" b="4710"/>
          <a:stretch/>
        </p:blipFill>
        <p:spPr bwMode="auto">
          <a:xfrm>
            <a:off x="651827" y="0"/>
            <a:ext cx="9762173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09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3" t="11418" r="18764" b="6297"/>
          <a:stretch/>
        </p:blipFill>
        <p:spPr bwMode="auto">
          <a:xfrm>
            <a:off x="1354137" y="0"/>
            <a:ext cx="9085263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14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3" t="12205" r="18654" b="6286"/>
          <a:stretch/>
        </p:blipFill>
        <p:spPr bwMode="auto">
          <a:xfrm>
            <a:off x="776604" y="0"/>
            <a:ext cx="9637396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545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África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Resultado de imagen de geografia de af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849" y="-279400"/>
            <a:ext cx="6079426" cy="835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8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13118"/>
            <a:ext cx="9404723" cy="1400530"/>
          </a:xfrm>
        </p:spPr>
        <p:txBody>
          <a:bodyPr/>
          <a:lstStyle/>
          <a:p>
            <a:r>
              <a:rPr lang="es-ES" dirty="0" smtClean="0"/>
              <a:t>Asia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Resultado de imagen de geografia de a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1" y="0"/>
            <a:ext cx="10693400" cy="798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0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América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Resultado de imagen de geografia de amÃ©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-25400"/>
            <a:ext cx="6476999" cy="694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7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05668" cy="6858000"/>
          </a:xfrm>
        </p:spPr>
      </p:pic>
    </p:spTree>
    <p:extLst>
      <p:ext uri="{BB962C8B-B14F-4D97-AF65-F5344CB8AC3E}">
        <p14:creationId xmlns:p14="http://schemas.microsoft.com/office/powerpoint/2010/main" val="20667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deriva continental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3200" dirty="0" smtClean="0"/>
              <a:t>Las placas continentales “flotan” sobre el manto. </a:t>
            </a:r>
          </a:p>
          <a:p>
            <a:r>
              <a:rPr lang="es-ES" sz="3200" dirty="0" smtClean="0"/>
              <a:t>Aproximadamente cada placa tiene la forma de un continente. </a:t>
            </a:r>
          </a:p>
          <a:p>
            <a:pPr lvl="1"/>
            <a:r>
              <a:rPr lang="es-ES" sz="2800" dirty="0" smtClean="0"/>
              <a:t>Donde chocan las placas suceden los terremotos. </a:t>
            </a:r>
          </a:p>
          <a:p>
            <a:r>
              <a:rPr lang="es-ES" sz="3200" dirty="0" smtClean="0"/>
              <a:t>Las placas pueden deslizar entre sí o pueden chocar. </a:t>
            </a:r>
          </a:p>
        </p:txBody>
      </p:sp>
    </p:spTree>
    <p:extLst>
      <p:ext uri="{BB962C8B-B14F-4D97-AF65-F5344CB8AC3E}">
        <p14:creationId xmlns:p14="http://schemas.microsoft.com/office/powerpoint/2010/main" val="110579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Agentes internos de la formación del relieve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5201" y="2022438"/>
            <a:ext cx="8946541" cy="4195481"/>
          </a:xfrm>
        </p:spPr>
        <p:txBody>
          <a:bodyPr>
            <a:normAutofit/>
          </a:bodyPr>
          <a:lstStyle/>
          <a:p>
            <a:r>
              <a:rPr lang="es-ES" sz="3200" b="1" dirty="0" smtClean="0"/>
              <a:t>Los materiales que hay bajo la corteza (gases o rocas) pueden hacer que la superficie se deforme o agriete. </a:t>
            </a:r>
          </a:p>
          <a:p>
            <a:r>
              <a:rPr lang="es-ES" sz="3200" b="1" dirty="0" smtClean="0"/>
              <a:t>Actúan por tanto como los agentes internos, que provocan la actividad sísmica de terremotos y volcanes. 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319347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volcanes.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/>
              <a:t>Cuando las grietas son tan profundas que alcanzan el magma del manto, este puede ascender a través de ellas como si fuese una chimenea y a través del cráter surgir como una erupción volcánica. </a:t>
            </a:r>
          </a:p>
          <a:p>
            <a:r>
              <a:rPr lang="es-ES" sz="2800" b="1" dirty="0" smtClean="0"/>
              <a:t>Las explosiones volcánicas arrojan gases, cenizas, piedras y lava. </a:t>
            </a:r>
          </a:p>
          <a:p>
            <a:r>
              <a:rPr lang="es-ES" sz="2800" b="1" dirty="0" smtClean="0"/>
              <a:t>Algunos volcanes pueden convertirse en altas montañas o incluso hacer surgir islas nuevas. 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82150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0"/>
            <a:ext cx="10200966" cy="6858000"/>
          </a:xfrm>
        </p:spPr>
      </p:pic>
    </p:spTree>
    <p:extLst>
      <p:ext uri="{BB962C8B-B14F-4D97-AF65-F5344CB8AC3E}">
        <p14:creationId xmlns:p14="http://schemas.microsoft.com/office/powerpoint/2010/main" val="41582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475" cy="6858000"/>
          </a:xfrm>
        </p:spPr>
      </p:pic>
    </p:spTree>
    <p:extLst>
      <p:ext uri="{BB962C8B-B14F-4D97-AF65-F5344CB8AC3E}">
        <p14:creationId xmlns:p14="http://schemas.microsoft.com/office/powerpoint/2010/main" val="359670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https://www.youtube.com/watch?v=BUREX8aFbMs</a:t>
            </a:r>
          </a:p>
        </p:txBody>
      </p:sp>
    </p:spTree>
    <p:extLst>
      <p:ext uri="{BB962C8B-B14F-4D97-AF65-F5344CB8AC3E}">
        <p14:creationId xmlns:p14="http://schemas.microsoft.com/office/powerpoint/2010/main" val="113702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98</TotalTime>
  <Words>565</Words>
  <Application>Microsoft Office PowerPoint</Application>
  <PresentationFormat>Personalizado</PresentationFormat>
  <Paragraphs>55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Ion</vt:lpstr>
      <vt:lpstr>Tema 2: El relieve de la Tierra.</vt:lpstr>
      <vt:lpstr>Parte 1: Las capas de la Tierra</vt:lpstr>
      <vt:lpstr>Presentación de PowerPoint</vt:lpstr>
      <vt:lpstr>La deriva continental</vt:lpstr>
      <vt:lpstr>Agentes internos de la formación del relieve</vt:lpstr>
      <vt:lpstr>Los volcanes.</vt:lpstr>
      <vt:lpstr>Presentación de PowerPoint</vt:lpstr>
      <vt:lpstr>Presentación de PowerPoint</vt:lpstr>
      <vt:lpstr>Presentación de PowerPoint</vt:lpstr>
      <vt:lpstr>Los terremotos </vt:lpstr>
      <vt:lpstr>Presentación de PowerPoint</vt:lpstr>
      <vt:lpstr>Presentación de PowerPoint</vt:lpstr>
      <vt:lpstr>Geografía de España</vt:lpstr>
      <vt:lpstr>Presentación de PowerPoint</vt:lpstr>
      <vt:lpstr>Unidades del relieve</vt:lpstr>
      <vt:lpstr>Relieve insular</vt:lpstr>
      <vt:lpstr>Presentación de PowerPoint</vt:lpstr>
      <vt:lpstr>Climas y medios naturales</vt:lpstr>
      <vt:lpstr>Geografía de Madrid</vt:lpstr>
      <vt:lpstr>Presentación de PowerPoint</vt:lpstr>
      <vt:lpstr>Geografía de los continentes</vt:lpstr>
      <vt:lpstr>Europa</vt:lpstr>
      <vt:lpstr>Presentación de PowerPoint</vt:lpstr>
      <vt:lpstr>Presentación de PowerPoint</vt:lpstr>
      <vt:lpstr>Presentación de PowerPoint</vt:lpstr>
      <vt:lpstr>África</vt:lpstr>
      <vt:lpstr>Asia</vt:lpstr>
      <vt:lpstr>América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2: El relieve de la Tierra.</dc:title>
  <dc:creator>Usuario</dc:creator>
  <cp:lastModifiedBy>Profesor</cp:lastModifiedBy>
  <cp:revision>10</cp:revision>
  <dcterms:created xsi:type="dcterms:W3CDTF">2019-09-10T10:10:44Z</dcterms:created>
  <dcterms:modified xsi:type="dcterms:W3CDTF">2019-09-18T08:46:35Z</dcterms:modified>
</cp:coreProperties>
</file>