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9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53" d="100"/>
          <a:sy n="53" d="100"/>
        </p:scale>
        <p:origin x="355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7BCA-0C01-4E40-97DF-351047C245A3}" type="datetimeFigureOut">
              <a:rPr lang="gl-ES" smtClean="0"/>
              <a:t>31/03/2020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010E-B7EB-40D7-9419-AC06C66C3DC0}" type="slidenum">
              <a:rPr lang="gl-ES" smtClean="0"/>
              <a:t>‹Nº›</a:t>
            </a:fld>
            <a:endParaRPr lang="gl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7BCA-0C01-4E40-97DF-351047C245A3}" type="datetimeFigureOut">
              <a:rPr lang="gl-ES" smtClean="0"/>
              <a:t>31/03/2020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010E-B7EB-40D7-9419-AC06C66C3DC0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7BCA-0C01-4E40-97DF-351047C245A3}" type="datetimeFigureOut">
              <a:rPr lang="gl-ES" smtClean="0"/>
              <a:t>31/03/2020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010E-B7EB-40D7-9419-AC06C66C3DC0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7BCA-0C01-4E40-97DF-351047C245A3}" type="datetimeFigureOut">
              <a:rPr lang="gl-ES" smtClean="0"/>
              <a:t>31/03/2020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010E-B7EB-40D7-9419-AC06C66C3DC0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7BCA-0C01-4E40-97DF-351047C245A3}" type="datetimeFigureOut">
              <a:rPr lang="gl-ES" smtClean="0"/>
              <a:t>31/03/2020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010E-B7EB-40D7-9419-AC06C66C3DC0}" type="slidenum">
              <a:rPr lang="gl-ES" smtClean="0"/>
              <a:t>‹Nº›</a:t>
            </a:fld>
            <a:endParaRPr lang="gl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7BCA-0C01-4E40-97DF-351047C245A3}" type="datetimeFigureOut">
              <a:rPr lang="gl-ES" smtClean="0"/>
              <a:t>31/03/2020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010E-B7EB-40D7-9419-AC06C66C3DC0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7BCA-0C01-4E40-97DF-351047C245A3}" type="datetimeFigureOut">
              <a:rPr lang="gl-ES" smtClean="0"/>
              <a:t>31/03/2020</a:t>
            </a:fld>
            <a:endParaRPr lang="gl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010E-B7EB-40D7-9419-AC06C66C3DC0}" type="slidenum">
              <a:rPr lang="gl-ES" smtClean="0"/>
              <a:t>‹Nº›</a:t>
            </a:fld>
            <a:endParaRPr lang="gl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7BCA-0C01-4E40-97DF-351047C245A3}" type="datetimeFigureOut">
              <a:rPr lang="gl-ES" smtClean="0"/>
              <a:t>31/03/2020</a:t>
            </a:fld>
            <a:endParaRPr lang="gl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010E-B7EB-40D7-9419-AC06C66C3DC0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7BCA-0C01-4E40-97DF-351047C245A3}" type="datetimeFigureOut">
              <a:rPr lang="gl-ES" smtClean="0"/>
              <a:t>31/03/2020</a:t>
            </a:fld>
            <a:endParaRPr lang="gl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010E-B7EB-40D7-9419-AC06C66C3DC0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7BCA-0C01-4E40-97DF-351047C245A3}" type="datetimeFigureOut">
              <a:rPr lang="gl-ES" smtClean="0"/>
              <a:t>31/03/2020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010E-B7EB-40D7-9419-AC06C66C3DC0}" type="slidenum">
              <a:rPr lang="gl-ES" smtClean="0"/>
              <a:t>‹Nº›</a:t>
            </a:fld>
            <a:endParaRPr lang="gl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7BCA-0C01-4E40-97DF-351047C245A3}" type="datetimeFigureOut">
              <a:rPr lang="gl-ES" smtClean="0"/>
              <a:t>31/03/2020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010E-B7EB-40D7-9419-AC06C66C3DC0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CBD7BCA-0C01-4E40-97DF-351047C245A3}" type="datetimeFigureOut">
              <a:rPr lang="gl-ES" smtClean="0"/>
              <a:t>31/03/2020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E91010E-B7EB-40D7-9419-AC06C66C3DC0}" type="slidenum">
              <a:rPr lang="gl-ES" smtClean="0"/>
              <a:t>‹Nº›</a:t>
            </a:fld>
            <a:endParaRPr 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Rectángulo"/>
          <p:cNvSpPr/>
          <p:nvPr/>
        </p:nvSpPr>
        <p:spPr>
          <a:xfrm rot="20259433">
            <a:off x="4862695" y="4440015"/>
            <a:ext cx="2292350" cy="13919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761255"/>
          </a:xfrm>
        </p:spPr>
        <p:txBody>
          <a:bodyPr/>
          <a:lstStyle/>
          <a:p>
            <a:r>
              <a:rPr lang="gl-ES" sz="4400" dirty="0" err="1" smtClean="0">
                <a:latin typeface="Arial Rounded MT Bold" pitchFamily="34" charset="0"/>
              </a:rPr>
              <a:t>Trabajamos</a:t>
            </a:r>
            <a:r>
              <a:rPr lang="gl-ES" sz="4400" dirty="0" smtClean="0">
                <a:latin typeface="Arial Rounded MT Bold" pitchFamily="34" charset="0"/>
              </a:rPr>
              <a:t> la atención</a:t>
            </a:r>
            <a:endParaRPr lang="gl-ES" sz="4400" dirty="0">
              <a:latin typeface="Arial Rounded MT Bol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2262273"/>
            <a:ext cx="7774632" cy="792088"/>
          </a:xfrm>
        </p:spPr>
        <p:txBody>
          <a:bodyPr>
            <a:normAutofit/>
          </a:bodyPr>
          <a:lstStyle/>
          <a:p>
            <a:pPr algn="ctr"/>
            <a:r>
              <a:rPr lang="gl-ES" sz="3200" dirty="0" smtClean="0">
                <a:latin typeface="Bodoni MT Black" pitchFamily="18" charset="0"/>
              </a:rPr>
              <a:t>Copiamos series con cosas de casa.</a:t>
            </a:r>
            <a:endParaRPr lang="gl-ES" sz="3200" dirty="0">
              <a:latin typeface="Bodoni MT Black" pitchFamily="18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755576" y="3068960"/>
            <a:ext cx="777463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gl-ES" sz="3200" dirty="0" smtClean="0">
                <a:latin typeface="+mj-lt"/>
                <a:cs typeface="Arial" pitchFamily="34" charset="0"/>
              </a:rPr>
              <a:t>Elaborado con pictogramas ARASSA </a:t>
            </a:r>
          </a:p>
          <a:p>
            <a:pPr algn="ctr"/>
            <a:r>
              <a:rPr lang="gl-ES" sz="3200" dirty="0" smtClean="0">
                <a:latin typeface="+mj-lt"/>
                <a:cs typeface="Arial" pitchFamily="34" charset="0"/>
              </a:rPr>
              <a:t>por: Diana </a:t>
            </a:r>
            <a:r>
              <a:rPr lang="gl-ES" sz="3200" dirty="0" err="1" smtClean="0">
                <a:latin typeface="+mj-lt"/>
                <a:cs typeface="Arial" pitchFamily="34" charset="0"/>
              </a:rPr>
              <a:t>Bericochea</a:t>
            </a:r>
            <a:r>
              <a:rPr lang="gl-ES" sz="3200" dirty="0" smtClean="0">
                <a:latin typeface="+mj-lt"/>
                <a:cs typeface="Arial" pitchFamily="34" charset="0"/>
              </a:rPr>
              <a:t> Álvarez (@mestradeal88)</a:t>
            </a:r>
            <a:endParaRPr lang="gl-ES" sz="3200" dirty="0">
              <a:latin typeface="+mj-lt"/>
              <a:cs typeface="Arial" pitchFamily="34" charset="0"/>
            </a:endParaRPr>
          </a:p>
        </p:txBody>
      </p:sp>
      <p:pic>
        <p:nvPicPr>
          <p:cNvPr id="5" name="4 Imagen" descr="http://www.arasaac.org/classes/img/thumbnail.php?i=c2l6ZT0zMDAmcnV0YT0uLi8uLi9yZXBvc2l0b3Jpby9vcmlnaW5hbGVzLzI0NzQucG5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84" y="3880016"/>
            <a:ext cx="2306320" cy="23063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0672"/>
              </p:ext>
            </p:extLst>
          </p:nvPr>
        </p:nvGraphicFramePr>
        <p:xfrm>
          <a:off x="457200" y="6296399"/>
          <a:ext cx="8229600" cy="373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Autor pictogramas: Sergio Palao Procedencia: ARASAAC (http://arasaac.org) Licencia: CC (BY-NC-SA) Propiedad: Gobierno de </a:t>
                      </a:r>
                      <a:r>
                        <a:rPr lang="es-ES" sz="1100" dirty="0" err="1">
                          <a:effectLst/>
                        </a:rPr>
                        <a:t>Aragon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1 Rectángulo"/>
          <p:cNvSpPr/>
          <p:nvPr/>
        </p:nvSpPr>
        <p:spPr>
          <a:xfrm rot="20259433">
            <a:off x="1755775" y="11190288"/>
            <a:ext cx="2292350" cy="1392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pic>
        <p:nvPicPr>
          <p:cNvPr id="2051" name="Imagen 5" descr="Descripción: http://www.arasaac.org/classes/img/thumbnail.php?i=c2l6ZT0zMDAmcnV0YT0uLi8uLi9yZXBvc2l0b3Jpby9vcmlnaW5hbGVzLzI1ODg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8977">
            <a:off x="5009225" y="4935181"/>
            <a:ext cx="860425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6" descr="Descripción: http://www.arasaac.org/classes/img/thumbnail.php?i=c2l6ZT0zMDAmcnV0YT0uLi8uLi9yZXBvc2l0b3Jpby9vcmlnaW5hbGVzLzI1ODg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97404">
            <a:off x="6211601" y="4520974"/>
            <a:ext cx="860425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7" descr="Descripción: http://www.arasaac.org/classes/img/thumbnail.php?i=c2l6ZT0zMDAmcnV0YT0uLi8uLi9yZXBvc2l0b3Jpby9vcmlnaW5hbGVzLzIzNjIucG5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9104">
            <a:off x="5612721" y="4708937"/>
            <a:ext cx="854075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846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" y="43037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 rot="5400000">
            <a:off x="1546549" y="-628649"/>
            <a:ext cx="6192685" cy="8547348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lgDashDotDot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9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25"/>
          <a:stretch/>
        </p:blipFill>
        <p:spPr bwMode="auto">
          <a:xfrm>
            <a:off x="1259632" y="1340768"/>
            <a:ext cx="6646863" cy="419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66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78"/>
          <a:stretch/>
        </p:blipFill>
        <p:spPr bwMode="auto">
          <a:xfrm>
            <a:off x="1331640" y="1556792"/>
            <a:ext cx="6646863" cy="392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03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20"/>
          <a:stretch/>
        </p:blipFill>
        <p:spPr bwMode="auto">
          <a:xfrm>
            <a:off x="1403648" y="1700808"/>
            <a:ext cx="6705600" cy="38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0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54"/>
          <a:stretch/>
        </p:blipFill>
        <p:spPr bwMode="auto">
          <a:xfrm>
            <a:off x="1331640" y="1268760"/>
            <a:ext cx="6705600" cy="44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42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89"/>
          <a:stretch/>
        </p:blipFill>
        <p:spPr bwMode="auto">
          <a:xfrm>
            <a:off x="1419524" y="1268760"/>
            <a:ext cx="6646863" cy="428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78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54"/>
          <a:stretch/>
        </p:blipFill>
        <p:spPr bwMode="auto">
          <a:xfrm>
            <a:off x="1247775" y="1628800"/>
            <a:ext cx="6646863" cy="384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908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55"/>
          <a:stretch/>
        </p:blipFill>
        <p:spPr bwMode="auto">
          <a:xfrm>
            <a:off x="1331640" y="908720"/>
            <a:ext cx="6646863" cy="45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275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40"/>
          <a:stretch/>
        </p:blipFill>
        <p:spPr bwMode="auto">
          <a:xfrm>
            <a:off x="1364463" y="1556792"/>
            <a:ext cx="6646863" cy="39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321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8"/>
          <a:stretch/>
        </p:blipFill>
        <p:spPr bwMode="auto">
          <a:xfrm>
            <a:off x="1278041" y="1556792"/>
            <a:ext cx="6646863" cy="392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008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66"/>
          <a:stretch/>
        </p:blipFill>
        <p:spPr bwMode="auto">
          <a:xfrm>
            <a:off x="1331639" y="1003323"/>
            <a:ext cx="6646863" cy="453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46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97"/>
          <a:stretch/>
        </p:blipFill>
        <p:spPr bwMode="auto">
          <a:xfrm>
            <a:off x="1403647" y="1255649"/>
            <a:ext cx="6646863" cy="425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536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45"/>
          <a:stretch/>
        </p:blipFill>
        <p:spPr bwMode="auto">
          <a:xfrm>
            <a:off x="1420060" y="1556792"/>
            <a:ext cx="6646863" cy="396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806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83"/>
          <a:stretch/>
        </p:blipFill>
        <p:spPr bwMode="auto">
          <a:xfrm>
            <a:off x="1403648" y="1052736"/>
            <a:ext cx="6646863" cy="449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117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82"/>
          <a:stretch/>
        </p:blipFill>
        <p:spPr bwMode="auto">
          <a:xfrm>
            <a:off x="1475656" y="1556792"/>
            <a:ext cx="6646863" cy="391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642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04"/>
          <a:stretch/>
        </p:blipFill>
        <p:spPr bwMode="auto">
          <a:xfrm>
            <a:off x="1403648" y="1268760"/>
            <a:ext cx="6646863" cy="424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431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6"/>
          <a:stretch/>
        </p:blipFill>
        <p:spPr bwMode="auto">
          <a:xfrm>
            <a:off x="1403648" y="1772816"/>
            <a:ext cx="6646863" cy="377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614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91"/>
          <a:stretch/>
        </p:blipFill>
        <p:spPr bwMode="auto">
          <a:xfrm>
            <a:off x="1356079" y="1052736"/>
            <a:ext cx="6646863" cy="452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417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89"/>
          <a:stretch/>
        </p:blipFill>
        <p:spPr bwMode="auto">
          <a:xfrm>
            <a:off x="1403648" y="1124744"/>
            <a:ext cx="6646863" cy="448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000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94"/>
          <a:stretch/>
        </p:blipFill>
        <p:spPr bwMode="auto">
          <a:xfrm>
            <a:off x="1386524" y="1196752"/>
            <a:ext cx="6646863" cy="437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376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7"/>
          <a:stretch/>
        </p:blipFill>
        <p:spPr bwMode="auto">
          <a:xfrm>
            <a:off x="1272392" y="1628800"/>
            <a:ext cx="6646863" cy="381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567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2"/>
          <a:stretch/>
        </p:blipFill>
        <p:spPr bwMode="auto">
          <a:xfrm>
            <a:off x="1475656" y="1628800"/>
            <a:ext cx="6646863" cy="386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41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4"/>
          <a:stretch/>
        </p:blipFill>
        <p:spPr bwMode="auto">
          <a:xfrm>
            <a:off x="1280241" y="1844824"/>
            <a:ext cx="6646863" cy="37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206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8"/>
          <a:stretch/>
        </p:blipFill>
        <p:spPr bwMode="auto">
          <a:xfrm>
            <a:off x="1043608" y="1405295"/>
            <a:ext cx="6910387" cy="399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072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62"/>
          <a:stretch/>
        </p:blipFill>
        <p:spPr bwMode="auto">
          <a:xfrm>
            <a:off x="1151927" y="1124744"/>
            <a:ext cx="6910387" cy="455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017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71"/>
          <a:stretch/>
        </p:blipFill>
        <p:spPr bwMode="auto">
          <a:xfrm>
            <a:off x="1180476" y="1458219"/>
            <a:ext cx="6764337" cy="392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924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25"/>
          <a:stretch/>
        </p:blipFill>
        <p:spPr bwMode="auto">
          <a:xfrm>
            <a:off x="1189038" y="1052736"/>
            <a:ext cx="6764337" cy="455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33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8"/>
          <a:stretch/>
        </p:blipFill>
        <p:spPr bwMode="auto">
          <a:xfrm>
            <a:off x="1355901" y="1196752"/>
            <a:ext cx="6750050" cy="43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00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9"/>
          <a:stretch/>
        </p:blipFill>
        <p:spPr bwMode="auto">
          <a:xfrm>
            <a:off x="1331640" y="1628800"/>
            <a:ext cx="6750050" cy="38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67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72"/>
          <a:stretch/>
        </p:blipFill>
        <p:spPr bwMode="auto">
          <a:xfrm>
            <a:off x="1259632" y="1340768"/>
            <a:ext cx="6721475" cy="423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44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81"/>
          <a:stretch/>
        </p:blipFill>
        <p:spPr bwMode="auto">
          <a:xfrm>
            <a:off x="1403648" y="1772816"/>
            <a:ext cx="6721475" cy="383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97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29"/>
          <a:stretch/>
        </p:blipFill>
        <p:spPr bwMode="auto">
          <a:xfrm>
            <a:off x="1259632" y="1052736"/>
            <a:ext cx="6864350" cy="458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43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8"/>
          <a:stretch/>
        </p:blipFill>
        <p:spPr bwMode="auto">
          <a:xfrm>
            <a:off x="1403648" y="1556792"/>
            <a:ext cx="6864350" cy="394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25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</TotalTime>
  <Words>46</Words>
  <Application>Microsoft Office PowerPoint</Application>
  <PresentationFormat>Presentación en pantalla (4:3)</PresentationFormat>
  <Paragraphs>5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Arial</vt:lpstr>
      <vt:lpstr>Arial Rounded MT Bold</vt:lpstr>
      <vt:lpstr>Bodoni MT Black</vt:lpstr>
      <vt:lpstr>Calibri</vt:lpstr>
      <vt:lpstr>Times New Roman</vt:lpstr>
      <vt:lpstr>Claridad</vt:lpstr>
      <vt:lpstr>Trabajamos la atención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Trabajamos la atención</dc:title>
  <dc:creator>Diana</dc:creator>
  <cp:lastModifiedBy>Usuario</cp:lastModifiedBy>
  <cp:revision>3</cp:revision>
  <dcterms:created xsi:type="dcterms:W3CDTF">2020-03-29T21:35:14Z</dcterms:created>
  <dcterms:modified xsi:type="dcterms:W3CDTF">2020-03-31T10:16:53Z</dcterms:modified>
</cp:coreProperties>
</file>