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24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999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665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4628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217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42708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3400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201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39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46510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4625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37615-E22A-4857-BD20-9EC9CD940F45}" type="datetimeFigureOut">
              <a:rPr lang="es-ES" smtClean="0"/>
              <a:t>17/07/2023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9D181-D05B-4C37-871E-A9B2276372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862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7dlQcmJvP5c" TargetMode="External"/><Relationship Id="rId2" Type="http://schemas.openxmlformats.org/officeDocument/2006/relationships/hyperlink" Target="https://www.youtube.com/watch?v=mL-ofOMbjCs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ompetenciadigital.educa.madrid.org/mod/quiz/attempt.php?attempt=9122&amp;cmid=5805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84478F0-E6EE-4C3B-81F2-BC51AF469A9C}"/>
              </a:ext>
            </a:extLst>
          </p:cNvPr>
          <p:cNvSpPr txBox="1"/>
          <p:nvPr/>
        </p:nvSpPr>
        <p:spPr>
          <a:xfrm>
            <a:off x="981511" y="1306708"/>
            <a:ext cx="4001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Actividad 5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66FA137-2CD5-484B-A38D-11825E76D736}"/>
              </a:ext>
            </a:extLst>
          </p:cNvPr>
          <p:cNvSpPr txBox="1"/>
          <p:nvPr/>
        </p:nvSpPr>
        <p:spPr>
          <a:xfrm>
            <a:off x="9607490" y="5830078"/>
            <a:ext cx="26572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Roberto C. Rodríguez</a:t>
            </a:r>
          </a:p>
          <a:p>
            <a:pPr algn="ctr"/>
            <a:r>
              <a:rPr lang="es-ES" b="1" dirty="0"/>
              <a:t>1º ESO</a:t>
            </a:r>
          </a:p>
          <a:p>
            <a:pPr algn="ctr"/>
            <a:r>
              <a:rPr lang="es-ES" b="1" dirty="0"/>
              <a:t>Lengua y Literatura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0044B85-8B59-49BC-92F8-8F228FA2E77F}"/>
              </a:ext>
            </a:extLst>
          </p:cNvPr>
          <p:cNvSpPr txBox="1"/>
          <p:nvPr/>
        </p:nvSpPr>
        <p:spPr>
          <a:xfrm>
            <a:off x="1943450" y="2181138"/>
            <a:ext cx="83051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1.- Vuelve a ver el video de la actividad 2:</a:t>
            </a:r>
          </a:p>
          <a:p>
            <a:pPr algn="ctr"/>
            <a:r>
              <a:rPr lang="es-ES" dirty="0">
                <a:highlight>
                  <a:srgbClr val="000000"/>
                </a:highlight>
                <a:hlinkClick r:id="rId2"/>
              </a:rPr>
              <a:t>https://www.youtube.com/watch?v=mL-ofOMbjCs</a:t>
            </a:r>
            <a:endParaRPr lang="es-ES" dirty="0">
              <a:highlight>
                <a:srgbClr val="000000"/>
              </a:highlight>
            </a:endParaRPr>
          </a:p>
          <a:p>
            <a:pPr algn="ctr"/>
            <a:r>
              <a:rPr lang="es-ES" dirty="0"/>
              <a:t>2.- Ya conoces varios recursos literarios</a:t>
            </a:r>
          </a:p>
          <a:p>
            <a:pPr algn="ctr"/>
            <a:r>
              <a:rPr lang="es-ES" dirty="0"/>
              <a:t>3.- Hazte una lista con ellos y copia el ejemplo literario</a:t>
            </a:r>
          </a:p>
          <a:p>
            <a:pPr algn="ctr"/>
            <a:r>
              <a:rPr lang="es-ES" dirty="0"/>
              <a:t>4.- Vamos ahora a escuchar una canción:</a:t>
            </a:r>
          </a:p>
          <a:p>
            <a:pPr algn="ctr"/>
            <a:r>
              <a:rPr lang="es-ES" dirty="0">
                <a:highlight>
                  <a:srgbClr val="000000"/>
                </a:highlight>
                <a:hlinkClick r:id="rId3"/>
              </a:rPr>
              <a:t>https://www.youtube.com/watch?v=7dlQcmJvP5c</a:t>
            </a:r>
            <a:endParaRPr lang="es-ES" dirty="0">
              <a:highlight>
                <a:srgbClr val="000000"/>
              </a:highlight>
            </a:endParaRPr>
          </a:p>
          <a:p>
            <a:pPr algn="ctr"/>
            <a:r>
              <a:rPr lang="es-ES" dirty="0"/>
              <a:t>5.- ¿La conocías?</a:t>
            </a:r>
          </a:p>
          <a:p>
            <a:pPr algn="ctr"/>
            <a:r>
              <a:rPr lang="es-ES" dirty="0"/>
              <a:t>6.- Ahora toca ver lo aprendido:</a:t>
            </a:r>
          </a:p>
          <a:p>
            <a:pPr algn="ctr"/>
            <a:r>
              <a:rPr lang="es-ES" dirty="0">
                <a:highlight>
                  <a:srgbClr val="000000"/>
                </a:highlight>
                <a:hlinkClick r:id="rId4"/>
              </a:rPr>
              <a:t>https://competenciadigital.educa.madrid.org/mod/quiz/attempt.php?attempt=9122&amp;cmid=58055</a:t>
            </a:r>
            <a:endParaRPr lang="es-ES" dirty="0">
              <a:highlight>
                <a:srgbClr val="000000"/>
              </a:highlight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047954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159</TotalTime>
  <Words>116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 Light</vt:lpstr>
      <vt:lpstr>Rockwell</vt:lpstr>
      <vt:lpstr>Wingdings</vt:lpstr>
      <vt:lpstr>Atlas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RoCa</dc:creator>
  <cp:lastModifiedBy>RoCa</cp:lastModifiedBy>
  <cp:revision>10</cp:revision>
  <dcterms:created xsi:type="dcterms:W3CDTF">2023-07-17T08:42:47Z</dcterms:created>
  <dcterms:modified xsi:type="dcterms:W3CDTF">2023-07-17T11:36:46Z</dcterms:modified>
</cp:coreProperties>
</file>