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FF9900"/>
    <a:srgbClr val="FF0066"/>
    <a:srgbClr val="0066FF"/>
    <a:srgbClr val="FFFF00"/>
    <a:srgbClr val="00FF00"/>
    <a:srgbClr val="66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6B85CE3-8401-4A80-B734-1FFFB1F90587}" v="148" dt="2019-04-27T18:01:51.388"/>
    <p1510:client id="{3D0516AF-1BA1-45A9-ADE3-5A3A79E69CD2}" v="16" dt="2019-04-27T19:55:31.24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99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2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ia GP" userId="c44e3b13c864d945" providerId="LiveId" clId="{3D0516AF-1BA1-45A9-ADE3-5A3A79E69CD2}"/>
    <pc:docChg chg="modSld">
      <pc:chgData name="Maria GP" userId="c44e3b13c864d945" providerId="LiveId" clId="{3D0516AF-1BA1-45A9-ADE3-5A3A79E69CD2}" dt="2019-04-27T19:55:31.242" v="15"/>
      <pc:docMkLst>
        <pc:docMk/>
      </pc:docMkLst>
      <pc:sldChg chg="modAnim">
        <pc:chgData name="Maria GP" userId="c44e3b13c864d945" providerId="LiveId" clId="{3D0516AF-1BA1-45A9-ADE3-5A3A79E69CD2}" dt="2019-04-27T19:54:32.280" v="3"/>
        <pc:sldMkLst>
          <pc:docMk/>
          <pc:sldMk cId="3769463431" sldId="262"/>
        </pc:sldMkLst>
      </pc:sldChg>
      <pc:sldChg chg="modAnim">
        <pc:chgData name="Maria GP" userId="c44e3b13c864d945" providerId="LiveId" clId="{3D0516AF-1BA1-45A9-ADE3-5A3A79E69CD2}" dt="2019-04-27T19:54:39.412" v="6"/>
        <pc:sldMkLst>
          <pc:docMk/>
          <pc:sldMk cId="3685718202" sldId="263"/>
        </pc:sldMkLst>
      </pc:sldChg>
      <pc:sldChg chg="modAnim">
        <pc:chgData name="Maria GP" userId="c44e3b13c864d945" providerId="LiveId" clId="{3D0516AF-1BA1-45A9-ADE3-5A3A79E69CD2}" dt="2019-04-27T19:54:52.434" v="10"/>
        <pc:sldMkLst>
          <pc:docMk/>
          <pc:sldMk cId="3483741619" sldId="264"/>
        </pc:sldMkLst>
      </pc:sldChg>
      <pc:sldChg chg="modAnim">
        <pc:chgData name="Maria GP" userId="c44e3b13c864d945" providerId="LiveId" clId="{3D0516AF-1BA1-45A9-ADE3-5A3A79E69CD2}" dt="2019-04-27T19:55:00.782" v="12"/>
        <pc:sldMkLst>
          <pc:docMk/>
          <pc:sldMk cId="3199566642" sldId="265"/>
        </pc:sldMkLst>
      </pc:sldChg>
      <pc:sldChg chg="modAnim">
        <pc:chgData name="Maria GP" userId="c44e3b13c864d945" providerId="LiveId" clId="{3D0516AF-1BA1-45A9-ADE3-5A3A79E69CD2}" dt="2019-04-27T19:55:14.617" v="13"/>
        <pc:sldMkLst>
          <pc:docMk/>
          <pc:sldMk cId="691036930" sldId="268"/>
        </pc:sldMkLst>
      </pc:sldChg>
      <pc:sldChg chg="modAnim">
        <pc:chgData name="Maria GP" userId="c44e3b13c864d945" providerId="LiveId" clId="{3D0516AF-1BA1-45A9-ADE3-5A3A79E69CD2}" dt="2019-04-27T19:55:24.649" v="14"/>
        <pc:sldMkLst>
          <pc:docMk/>
          <pc:sldMk cId="1563633214" sldId="269"/>
        </pc:sldMkLst>
      </pc:sldChg>
      <pc:sldChg chg="modAnim">
        <pc:chgData name="Maria GP" userId="c44e3b13c864d945" providerId="LiveId" clId="{3D0516AF-1BA1-45A9-ADE3-5A3A79E69CD2}" dt="2019-04-27T19:55:31.242" v="15"/>
        <pc:sldMkLst>
          <pc:docMk/>
          <pc:sldMk cId="2689091973" sldId="270"/>
        </pc:sldMkLst>
      </pc:sldChg>
    </pc:docChg>
  </pc:docChgLst>
  <pc:docChgLst>
    <pc:chgData name="Maria GP" userId="c44e3b13c864d945" providerId="LiveId" clId="{F6B85CE3-8401-4A80-B734-1FFFB1F90587}"/>
    <pc:docChg chg="undo custSel mod addSld delSld modSld">
      <pc:chgData name="Maria GP" userId="c44e3b13c864d945" providerId="LiveId" clId="{F6B85CE3-8401-4A80-B734-1FFFB1F90587}" dt="2019-04-27T18:01:51.388" v="2404" actId="207"/>
      <pc:docMkLst>
        <pc:docMk/>
      </pc:docMkLst>
      <pc:sldChg chg="addSp modSp add setBg">
        <pc:chgData name="Maria GP" userId="c44e3b13c864d945" providerId="LiveId" clId="{F6B85CE3-8401-4A80-B734-1FFFB1F90587}" dt="2019-04-27T18:01:51.388" v="2404" actId="207"/>
        <pc:sldMkLst>
          <pc:docMk/>
          <pc:sldMk cId="3899652704" sldId="256"/>
        </pc:sldMkLst>
        <pc:spChg chg="mod">
          <ac:chgData name="Maria GP" userId="c44e3b13c864d945" providerId="LiveId" clId="{F6B85CE3-8401-4A80-B734-1FFFB1F90587}" dt="2019-04-27T11:30:07.344" v="773" actId="207"/>
          <ac:spMkLst>
            <pc:docMk/>
            <pc:sldMk cId="3899652704" sldId="256"/>
            <ac:spMk id="2" creationId="{672EF1DA-46E2-4F6C-8993-C7AECB838243}"/>
          </ac:spMkLst>
        </pc:spChg>
        <pc:spChg chg="mod">
          <ac:chgData name="Maria GP" userId="c44e3b13c864d945" providerId="LiveId" clId="{F6B85CE3-8401-4A80-B734-1FFFB1F90587}" dt="2019-04-27T10:24:05.467" v="160" actId="20577"/>
          <ac:spMkLst>
            <pc:docMk/>
            <pc:sldMk cId="3899652704" sldId="256"/>
            <ac:spMk id="3" creationId="{E29A008E-5A14-467E-B842-DD9326161010}"/>
          </ac:spMkLst>
        </pc:spChg>
        <pc:spChg chg="add mod">
          <ac:chgData name="Maria GP" userId="c44e3b13c864d945" providerId="LiveId" clId="{F6B85CE3-8401-4A80-B734-1FFFB1F90587}" dt="2019-04-27T18:01:51.388" v="2404" actId="207"/>
          <ac:spMkLst>
            <pc:docMk/>
            <pc:sldMk cId="3899652704" sldId="256"/>
            <ac:spMk id="5" creationId="{6435D402-A461-4499-9969-2EFE3C8F0ACC}"/>
          </ac:spMkLst>
        </pc:spChg>
        <pc:spChg chg="add mod">
          <ac:chgData name="Maria GP" userId="c44e3b13c864d945" providerId="LiveId" clId="{F6B85CE3-8401-4A80-B734-1FFFB1F90587}" dt="2019-04-27T11:32:29.424" v="802" actId="208"/>
          <ac:spMkLst>
            <pc:docMk/>
            <pc:sldMk cId="3899652704" sldId="256"/>
            <ac:spMk id="8" creationId="{258D85B6-57F5-46A3-85A9-C5AD84F9D29F}"/>
          </ac:spMkLst>
        </pc:spChg>
        <pc:spChg chg="add mod">
          <ac:chgData name="Maria GP" userId="c44e3b13c864d945" providerId="LiveId" clId="{F6B85CE3-8401-4A80-B734-1FFFB1F90587}" dt="2019-04-27T11:32:36.448" v="803" actId="208"/>
          <ac:spMkLst>
            <pc:docMk/>
            <pc:sldMk cId="3899652704" sldId="256"/>
            <ac:spMk id="11" creationId="{66B6DA74-ED3C-4D5C-89F9-6C7D5673BD1F}"/>
          </ac:spMkLst>
        </pc:spChg>
        <pc:picChg chg="add mod">
          <ac:chgData name="Maria GP" userId="c44e3b13c864d945" providerId="LiveId" clId="{F6B85CE3-8401-4A80-B734-1FFFB1F90587}" dt="2019-04-27T10:23:59.140" v="158" actId="14100"/>
          <ac:picMkLst>
            <pc:docMk/>
            <pc:sldMk cId="3899652704" sldId="256"/>
            <ac:picMk id="4" creationId="{2476E51D-953B-4E76-A011-70976A4FEBE4}"/>
          </ac:picMkLst>
        </pc:picChg>
        <pc:cxnChg chg="add mod">
          <ac:chgData name="Maria GP" userId="c44e3b13c864d945" providerId="LiveId" clId="{F6B85CE3-8401-4A80-B734-1FFFB1F90587}" dt="2019-04-27T11:32:50.337" v="804" actId="1582"/>
          <ac:cxnSpMkLst>
            <pc:docMk/>
            <pc:sldMk cId="3899652704" sldId="256"/>
            <ac:cxnSpMk id="7" creationId="{9DA2C3A1-C072-4554-9CA5-450778C01DC1}"/>
          </ac:cxnSpMkLst>
        </pc:cxnChg>
        <pc:cxnChg chg="add mod">
          <ac:chgData name="Maria GP" userId="c44e3b13c864d945" providerId="LiveId" clId="{F6B85CE3-8401-4A80-B734-1FFFB1F90587}" dt="2019-04-27T11:33:01.895" v="805" actId="1582"/>
          <ac:cxnSpMkLst>
            <pc:docMk/>
            <pc:sldMk cId="3899652704" sldId="256"/>
            <ac:cxnSpMk id="10" creationId="{EA1FA625-FC43-4E85-A0C3-F159BCC15251}"/>
          </ac:cxnSpMkLst>
        </pc:cxnChg>
        <pc:cxnChg chg="add mod">
          <ac:chgData name="Maria GP" userId="c44e3b13c864d945" providerId="LiveId" clId="{F6B85CE3-8401-4A80-B734-1FFFB1F90587}" dt="2019-04-27T10:30:44.038" v="255" actId="208"/>
          <ac:cxnSpMkLst>
            <pc:docMk/>
            <pc:sldMk cId="3899652704" sldId="256"/>
            <ac:cxnSpMk id="13" creationId="{FDE3A1BA-5323-4FCD-B1DE-698B2C9013BD}"/>
          </ac:cxnSpMkLst>
        </pc:cxnChg>
      </pc:sldChg>
      <pc:sldChg chg="addSp delSp modSp add del">
        <pc:chgData name="Maria GP" userId="c44e3b13c864d945" providerId="LiveId" clId="{F6B85CE3-8401-4A80-B734-1FFFB1F90587}" dt="2019-04-27T11:02:54.287" v="718" actId="2696"/>
        <pc:sldMkLst>
          <pc:docMk/>
          <pc:sldMk cId="3249321487" sldId="257"/>
        </pc:sldMkLst>
        <pc:spChg chg="mod">
          <ac:chgData name="Maria GP" userId="c44e3b13c864d945" providerId="LiveId" clId="{F6B85CE3-8401-4A80-B734-1FFFB1F90587}" dt="2019-04-27T10:45:58.368" v="540" actId="20577"/>
          <ac:spMkLst>
            <pc:docMk/>
            <pc:sldMk cId="3249321487" sldId="257"/>
            <ac:spMk id="2" creationId="{1967A3DE-2A4C-4100-B975-B23118600E2C}"/>
          </ac:spMkLst>
        </pc:spChg>
        <pc:spChg chg="del">
          <ac:chgData name="Maria GP" userId="c44e3b13c864d945" providerId="LiveId" clId="{F6B85CE3-8401-4A80-B734-1FFFB1F90587}" dt="2019-04-27T10:38:42.051" v="497"/>
          <ac:spMkLst>
            <pc:docMk/>
            <pc:sldMk cId="3249321487" sldId="257"/>
            <ac:spMk id="3" creationId="{FC41C2D5-B24E-41EF-AD78-6EE21598FD6C}"/>
          </ac:spMkLst>
        </pc:spChg>
        <pc:picChg chg="add mod">
          <ac:chgData name="Maria GP" userId="c44e3b13c864d945" providerId="LiveId" clId="{F6B85CE3-8401-4A80-B734-1FFFB1F90587}" dt="2019-04-27T10:39:18.450" v="509" actId="14100"/>
          <ac:picMkLst>
            <pc:docMk/>
            <pc:sldMk cId="3249321487" sldId="257"/>
            <ac:picMk id="4" creationId="{52F3DC47-E1A8-40BC-B6AE-E5366E24A96D}"/>
          </ac:picMkLst>
        </pc:picChg>
        <pc:cxnChg chg="add mod">
          <ac:chgData name="Maria GP" userId="c44e3b13c864d945" providerId="LiveId" clId="{F6B85CE3-8401-4A80-B734-1FFFB1F90587}" dt="2019-04-27T10:41:08.227" v="517" actId="1582"/>
          <ac:cxnSpMkLst>
            <pc:docMk/>
            <pc:sldMk cId="3249321487" sldId="257"/>
            <ac:cxnSpMk id="6" creationId="{17E7A27E-33FC-4EED-85DF-DA8956DFB76A}"/>
          </ac:cxnSpMkLst>
        </pc:cxnChg>
        <pc:cxnChg chg="add mod">
          <ac:chgData name="Maria GP" userId="c44e3b13c864d945" providerId="LiveId" clId="{F6B85CE3-8401-4A80-B734-1FFFB1F90587}" dt="2019-04-27T10:41:53.721" v="522" actId="1076"/>
          <ac:cxnSpMkLst>
            <pc:docMk/>
            <pc:sldMk cId="3249321487" sldId="257"/>
            <ac:cxnSpMk id="8" creationId="{4F34A2DE-757C-4097-9D2A-56BDCAF86023}"/>
          </ac:cxnSpMkLst>
        </pc:cxnChg>
        <pc:cxnChg chg="add mod">
          <ac:chgData name="Maria GP" userId="c44e3b13c864d945" providerId="LiveId" clId="{F6B85CE3-8401-4A80-B734-1FFFB1F90587}" dt="2019-04-27T10:45:07.336" v="527" actId="14100"/>
          <ac:cxnSpMkLst>
            <pc:docMk/>
            <pc:sldMk cId="3249321487" sldId="257"/>
            <ac:cxnSpMk id="10" creationId="{0687578D-6ADA-4E9F-B0BC-7D0DFD390A06}"/>
          </ac:cxnSpMkLst>
        </pc:cxnChg>
      </pc:sldChg>
      <pc:sldChg chg="addSp delSp modSp add mod setBg modAnim setClrOvrMap">
        <pc:chgData name="Maria GP" userId="c44e3b13c864d945" providerId="LiveId" clId="{F6B85CE3-8401-4A80-B734-1FFFB1F90587}" dt="2019-04-27T13:52:28.183" v="2194"/>
        <pc:sldMkLst>
          <pc:docMk/>
          <pc:sldMk cId="2540907824" sldId="258"/>
        </pc:sldMkLst>
        <pc:spChg chg="mod ord">
          <ac:chgData name="Maria GP" userId="c44e3b13c864d945" providerId="LiveId" clId="{F6B85CE3-8401-4A80-B734-1FFFB1F90587}" dt="2019-04-27T13:50:13.127" v="2188" actId="207"/>
          <ac:spMkLst>
            <pc:docMk/>
            <pc:sldMk cId="2540907824" sldId="258"/>
            <ac:spMk id="2" creationId="{81CF57C0-ECB8-4601-B94F-A5E0C6D0DC17}"/>
          </ac:spMkLst>
        </pc:spChg>
        <pc:spChg chg="del">
          <ac:chgData name="Maria GP" userId="c44e3b13c864d945" providerId="LiveId" clId="{F6B85CE3-8401-4A80-B734-1FFFB1F90587}" dt="2019-04-27T10:53:43.350" v="565" actId="931"/>
          <ac:spMkLst>
            <pc:docMk/>
            <pc:sldMk cId="2540907824" sldId="258"/>
            <ac:spMk id="3" creationId="{6C2AC1F1-6D44-42B7-A4A6-5EBEA12A9676}"/>
          </ac:spMkLst>
        </pc:spChg>
        <pc:spChg chg="add mod">
          <ac:chgData name="Maria GP" userId="c44e3b13c864d945" providerId="LiveId" clId="{F6B85CE3-8401-4A80-B734-1FFFB1F90587}" dt="2019-04-27T11:00:46.591" v="686" actId="1076"/>
          <ac:spMkLst>
            <pc:docMk/>
            <pc:sldMk cId="2540907824" sldId="258"/>
            <ac:spMk id="9" creationId="{A5864F62-F57B-4452-BA1A-B61058D62D68}"/>
          </ac:spMkLst>
        </pc:spChg>
        <pc:spChg chg="add del">
          <ac:chgData name="Maria GP" userId="c44e3b13c864d945" providerId="LiveId" clId="{F6B85CE3-8401-4A80-B734-1FFFB1F90587}" dt="2019-04-27T10:54:04.989" v="567" actId="26606"/>
          <ac:spMkLst>
            <pc:docMk/>
            <pc:sldMk cId="2540907824" sldId="258"/>
            <ac:spMk id="10" creationId="{37C89E4B-3C9F-44B9-8B86-D9E3D112D8EC}"/>
          </ac:spMkLst>
        </pc:spChg>
        <pc:spChg chg="add mod">
          <ac:chgData name="Maria GP" userId="c44e3b13c864d945" providerId="LiveId" clId="{F6B85CE3-8401-4A80-B734-1FFFB1F90587}" dt="2019-04-27T11:01:23.230" v="694" actId="1076"/>
          <ac:spMkLst>
            <pc:docMk/>
            <pc:sldMk cId="2540907824" sldId="258"/>
            <ac:spMk id="11" creationId="{1C238768-94B2-4533-892E-9CFDB8DE451F}"/>
          </ac:spMkLst>
        </pc:spChg>
        <pc:spChg chg="add del">
          <ac:chgData name="Maria GP" userId="c44e3b13c864d945" providerId="LiveId" clId="{F6B85CE3-8401-4A80-B734-1FFFB1F90587}" dt="2019-04-27T10:54:08.617" v="569" actId="26606"/>
          <ac:spMkLst>
            <pc:docMk/>
            <pc:sldMk cId="2540907824" sldId="258"/>
            <ac:spMk id="13" creationId="{F56F5174-31D9-4DBB-AAB7-A1FD7BDB1352}"/>
          </ac:spMkLst>
        </pc:spChg>
        <pc:spChg chg="add del">
          <ac:chgData name="Maria GP" userId="c44e3b13c864d945" providerId="LiveId" clId="{F6B85CE3-8401-4A80-B734-1FFFB1F90587}" dt="2019-04-27T10:54:08.617" v="569" actId="26606"/>
          <ac:spMkLst>
            <pc:docMk/>
            <pc:sldMk cId="2540907824" sldId="258"/>
            <ac:spMk id="16" creationId="{F80F7BF2-797A-4611-BA19-07251DFBF2C3}"/>
          </ac:spMkLst>
        </pc:spChg>
        <pc:spChg chg="add del">
          <ac:chgData name="Maria GP" userId="c44e3b13c864d945" providerId="LiveId" clId="{F6B85CE3-8401-4A80-B734-1FFFB1F90587}" dt="2019-04-27T10:54:08.617" v="569" actId="26606"/>
          <ac:spMkLst>
            <pc:docMk/>
            <pc:sldMk cId="2540907824" sldId="258"/>
            <ac:spMk id="17" creationId="{F9A95BEE-6BB1-4A28-A8E6-A34B2E42EF87}"/>
          </ac:spMkLst>
        </pc:spChg>
        <pc:spChg chg="add mod">
          <ac:chgData name="Maria GP" userId="c44e3b13c864d945" providerId="LiveId" clId="{F6B85CE3-8401-4A80-B734-1FFFB1F90587}" dt="2019-04-27T11:53:24.563" v="1003" actId="14100"/>
          <ac:spMkLst>
            <pc:docMk/>
            <pc:sldMk cId="2540907824" sldId="258"/>
            <ac:spMk id="18" creationId="{A79D7AC1-F311-4682-8495-C576B1B48B7F}"/>
          </ac:spMkLst>
        </pc:spChg>
        <pc:spChg chg="add del">
          <ac:chgData name="Maria GP" userId="c44e3b13c864d945" providerId="LiveId" clId="{F6B85CE3-8401-4A80-B734-1FFFB1F90587}" dt="2019-04-27T10:54:10.647" v="571" actId="26606"/>
          <ac:spMkLst>
            <pc:docMk/>
            <pc:sldMk cId="2540907824" sldId="258"/>
            <ac:spMk id="19" creationId="{82F63FBA-C714-469C-A523-AC53F4692F9A}"/>
          </ac:spMkLst>
        </pc:spChg>
        <pc:spChg chg="add del">
          <ac:chgData name="Maria GP" userId="c44e3b13c864d945" providerId="LiveId" clId="{F6B85CE3-8401-4A80-B734-1FFFB1F90587}" dt="2019-04-27T10:54:10.647" v="571" actId="26606"/>
          <ac:spMkLst>
            <pc:docMk/>
            <pc:sldMk cId="2540907824" sldId="258"/>
            <ac:spMk id="20" creationId="{CF62D2A7-8207-488C-9F46-316BA81A16C8}"/>
          </ac:spMkLst>
        </pc:spChg>
        <pc:spChg chg="add del">
          <ac:chgData name="Maria GP" userId="c44e3b13c864d945" providerId="LiveId" clId="{F6B85CE3-8401-4A80-B734-1FFFB1F90587}" dt="2019-04-27T10:54:16.593" v="573" actId="26606"/>
          <ac:spMkLst>
            <pc:docMk/>
            <pc:sldMk cId="2540907824" sldId="258"/>
            <ac:spMk id="24" creationId="{0C7AA380-8194-4872-99C0-3CFC5E887AA8}"/>
          </ac:spMkLst>
        </pc:spChg>
        <pc:spChg chg="add del">
          <ac:chgData name="Maria GP" userId="c44e3b13c864d945" providerId="LiveId" clId="{F6B85CE3-8401-4A80-B734-1FFFB1F90587}" dt="2019-04-27T10:54:23.272" v="575" actId="26606"/>
          <ac:spMkLst>
            <pc:docMk/>
            <pc:sldMk cId="2540907824" sldId="258"/>
            <ac:spMk id="28" creationId="{3CD9DF72-87A3-404E-A828-84CBF11A8303}"/>
          </ac:spMkLst>
        </pc:spChg>
        <pc:spChg chg="add del">
          <ac:chgData name="Maria GP" userId="c44e3b13c864d945" providerId="LiveId" clId="{F6B85CE3-8401-4A80-B734-1FFFB1F90587}" dt="2019-04-27T10:54:23.272" v="575" actId="26606"/>
          <ac:spMkLst>
            <pc:docMk/>
            <pc:sldMk cId="2540907824" sldId="258"/>
            <ac:spMk id="30" creationId="{D3E80C78-3051-4BE4-B786-5C190488D5A7}"/>
          </ac:spMkLst>
        </pc:spChg>
        <pc:spChg chg="add del">
          <ac:chgData name="Maria GP" userId="c44e3b13c864d945" providerId="LiveId" clId="{F6B85CE3-8401-4A80-B734-1FFFB1F90587}" dt="2019-04-27T10:54:27.154" v="577" actId="26606"/>
          <ac:spMkLst>
            <pc:docMk/>
            <pc:sldMk cId="2540907824" sldId="258"/>
            <ac:spMk id="33" creationId="{37C89E4B-3C9F-44B9-8B86-D9E3D112D8EC}"/>
          </ac:spMkLst>
        </pc:spChg>
        <pc:spChg chg="add del">
          <ac:chgData name="Maria GP" userId="c44e3b13c864d945" providerId="LiveId" clId="{F6B85CE3-8401-4A80-B734-1FFFB1F90587}" dt="2019-04-27T10:54:43.682" v="579" actId="26606"/>
          <ac:spMkLst>
            <pc:docMk/>
            <pc:sldMk cId="2540907824" sldId="258"/>
            <ac:spMk id="38" creationId="{3CD9DF72-87A3-404E-A828-84CBF11A8303}"/>
          </ac:spMkLst>
        </pc:spChg>
        <pc:spChg chg="add del">
          <ac:chgData name="Maria GP" userId="c44e3b13c864d945" providerId="LiveId" clId="{F6B85CE3-8401-4A80-B734-1FFFB1F90587}" dt="2019-04-27T10:54:43.682" v="579" actId="26606"/>
          <ac:spMkLst>
            <pc:docMk/>
            <pc:sldMk cId="2540907824" sldId="258"/>
            <ac:spMk id="40" creationId="{D3E80C78-3051-4BE4-B786-5C190488D5A7}"/>
          </ac:spMkLst>
        </pc:spChg>
        <pc:picChg chg="add del mod">
          <ac:chgData name="Maria GP" userId="c44e3b13c864d945" providerId="LiveId" clId="{F6B85CE3-8401-4A80-B734-1FFFB1F90587}" dt="2019-04-27T11:02:30.963" v="715" actId="1076"/>
          <ac:picMkLst>
            <pc:docMk/>
            <pc:sldMk cId="2540907824" sldId="258"/>
            <ac:picMk id="5" creationId="{D5CAEA60-BA33-458D-81A7-45334D1FC315}"/>
          </ac:picMkLst>
        </pc:picChg>
        <pc:picChg chg="add del">
          <ac:chgData name="Maria GP" userId="c44e3b13c864d945" providerId="LiveId" clId="{F6B85CE3-8401-4A80-B734-1FFFB1F90587}" dt="2019-04-27T10:54:08.617" v="569" actId="26606"/>
          <ac:picMkLst>
            <pc:docMk/>
            <pc:sldMk cId="2540907824" sldId="258"/>
            <ac:picMk id="8" creationId="{D5CAEA60-BA33-458D-81A7-45334D1FC315}"/>
          </ac:picMkLst>
        </pc:picChg>
        <pc:picChg chg="add del">
          <ac:chgData name="Maria GP" userId="c44e3b13c864d945" providerId="LiveId" clId="{F6B85CE3-8401-4A80-B734-1FFFB1F90587}" dt="2019-04-27T10:54:08.617" v="569" actId="26606"/>
          <ac:picMkLst>
            <pc:docMk/>
            <pc:sldMk cId="2540907824" sldId="258"/>
            <ac:picMk id="15" creationId="{AE113210-7872-481A-ADE6-3A05CCAF5EB2}"/>
          </ac:picMkLst>
        </pc:picChg>
        <pc:picChg chg="add del">
          <ac:chgData name="Maria GP" userId="c44e3b13c864d945" providerId="LiveId" clId="{F6B85CE3-8401-4A80-B734-1FFFB1F90587}" dt="2019-04-27T10:54:10.647" v="571" actId="26606"/>
          <ac:picMkLst>
            <pc:docMk/>
            <pc:sldMk cId="2540907824" sldId="258"/>
            <ac:picMk id="21" creationId="{D5CAEA60-BA33-458D-81A7-45334D1FC315}"/>
          </ac:picMkLst>
        </pc:picChg>
        <pc:picChg chg="add del">
          <ac:chgData name="Maria GP" userId="c44e3b13c864d945" providerId="LiveId" clId="{F6B85CE3-8401-4A80-B734-1FFFB1F90587}" dt="2019-04-27T10:54:16.593" v="573" actId="26606"/>
          <ac:picMkLst>
            <pc:docMk/>
            <pc:sldMk cId="2540907824" sldId="258"/>
            <ac:picMk id="25" creationId="{D5CAEA60-BA33-458D-81A7-45334D1FC315}"/>
          </ac:picMkLst>
        </pc:picChg>
        <pc:picChg chg="add del">
          <ac:chgData name="Maria GP" userId="c44e3b13c864d945" providerId="LiveId" clId="{F6B85CE3-8401-4A80-B734-1FFFB1F90587}" dt="2019-04-27T10:54:23.272" v="575" actId="26606"/>
          <ac:picMkLst>
            <pc:docMk/>
            <pc:sldMk cId="2540907824" sldId="258"/>
            <ac:picMk id="27" creationId="{D5CAEA60-BA33-458D-81A7-45334D1FC315}"/>
          </ac:picMkLst>
        </pc:picChg>
        <pc:picChg chg="add del">
          <ac:chgData name="Maria GP" userId="c44e3b13c864d945" providerId="LiveId" clId="{F6B85CE3-8401-4A80-B734-1FFFB1F90587}" dt="2019-04-27T10:54:27.154" v="577" actId="26606"/>
          <ac:picMkLst>
            <pc:docMk/>
            <pc:sldMk cId="2540907824" sldId="258"/>
            <ac:picMk id="32" creationId="{D5CAEA60-BA33-458D-81A7-45334D1FC315}"/>
          </ac:picMkLst>
        </pc:picChg>
        <pc:picChg chg="add del">
          <ac:chgData name="Maria GP" userId="c44e3b13c864d945" providerId="LiveId" clId="{F6B85CE3-8401-4A80-B734-1FFFB1F90587}" dt="2019-04-27T10:54:43.682" v="579" actId="26606"/>
          <ac:picMkLst>
            <pc:docMk/>
            <pc:sldMk cId="2540907824" sldId="258"/>
            <ac:picMk id="37" creationId="{D5CAEA60-BA33-458D-81A7-45334D1FC315}"/>
          </ac:picMkLst>
        </pc:picChg>
        <pc:cxnChg chg="add mod">
          <ac:chgData name="Maria GP" userId="c44e3b13c864d945" providerId="LiveId" clId="{F6B85CE3-8401-4A80-B734-1FFFB1F90587}" dt="2019-04-27T10:58:30.058" v="661" actId="208"/>
          <ac:cxnSpMkLst>
            <pc:docMk/>
            <pc:sldMk cId="2540907824" sldId="258"/>
            <ac:cxnSpMk id="7" creationId="{02CBB98E-102A-435E-9746-11BE06188A7B}"/>
          </ac:cxnSpMkLst>
        </pc:cxnChg>
        <pc:cxnChg chg="add del">
          <ac:chgData name="Maria GP" userId="c44e3b13c864d945" providerId="LiveId" clId="{F6B85CE3-8401-4A80-B734-1FFFB1F90587}" dt="2019-04-27T10:54:04.989" v="567" actId="26606"/>
          <ac:cxnSpMkLst>
            <pc:docMk/>
            <pc:sldMk cId="2540907824" sldId="258"/>
            <ac:cxnSpMk id="12" creationId="{AA2EAA10-076F-46BD-8F0F-B9A2FB77A85C}"/>
          </ac:cxnSpMkLst>
        </pc:cxnChg>
        <pc:cxnChg chg="add del">
          <ac:chgData name="Maria GP" userId="c44e3b13c864d945" providerId="LiveId" clId="{F6B85CE3-8401-4A80-B734-1FFFB1F90587}" dt="2019-04-27T10:54:04.989" v="567" actId="26606"/>
          <ac:cxnSpMkLst>
            <pc:docMk/>
            <pc:sldMk cId="2540907824" sldId="258"/>
            <ac:cxnSpMk id="14" creationId="{D891E407-403B-4764-86C9-33A56D3BCAA3}"/>
          </ac:cxnSpMkLst>
        </pc:cxnChg>
        <pc:cxnChg chg="add del">
          <ac:chgData name="Maria GP" userId="c44e3b13c864d945" providerId="LiveId" clId="{F6B85CE3-8401-4A80-B734-1FFFB1F90587}" dt="2019-04-27T10:54:16.593" v="573" actId="26606"/>
          <ac:cxnSpMkLst>
            <pc:docMk/>
            <pc:sldMk cId="2540907824" sldId="258"/>
            <ac:cxnSpMk id="23" creationId="{E4A809D5-3600-46D4-A466-67F2349A54FB}"/>
          </ac:cxnSpMkLst>
        </pc:cxnChg>
        <pc:cxnChg chg="add del">
          <ac:chgData name="Maria GP" userId="c44e3b13c864d945" providerId="LiveId" clId="{F6B85CE3-8401-4A80-B734-1FFFB1F90587}" dt="2019-04-27T10:54:23.272" v="575" actId="26606"/>
          <ac:cxnSpMkLst>
            <pc:docMk/>
            <pc:sldMk cId="2540907824" sldId="258"/>
            <ac:cxnSpMk id="29" creationId="{20E3A342-4D61-4E3F-AF90-1AB42AEB96CC}"/>
          </ac:cxnSpMkLst>
        </pc:cxnChg>
        <pc:cxnChg chg="add del">
          <ac:chgData name="Maria GP" userId="c44e3b13c864d945" providerId="LiveId" clId="{F6B85CE3-8401-4A80-B734-1FFFB1F90587}" dt="2019-04-27T10:54:27.154" v="577" actId="26606"/>
          <ac:cxnSpMkLst>
            <pc:docMk/>
            <pc:sldMk cId="2540907824" sldId="258"/>
            <ac:cxnSpMk id="34" creationId="{AA2EAA10-076F-46BD-8F0F-B9A2FB77A85C}"/>
          </ac:cxnSpMkLst>
        </pc:cxnChg>
        <pc:cxnChg chg="add del">
          <ac:chgData name="Maria GP" userId="c44e3b13c864d945" providerId="LiveId" clId="{F6B85CE3-8401-4A80-B734-1FFFB1F90587}" dt="2019-04-27T10:54:27.154" v="577" actId="26606"/>
          <ac:cxnSpMkLst>
            <pc:docMk/>
            <pc:sldMk cId="2540907824" sldId="258"/>
            <ac:cxnSpMk id="35" creationId="{D891E407-403B-4764-86C9-33A56D3BCAA3}"/>
          </ac:cxnSpMkLst>
        </pc:cxnChg>
        <pc:cxnChg chg="add del">
          <ac:chgData name="Maria GP" userId="c44e3b13c864d945" providerId="LiveId" clId="{F6B85CE3-8401-4A80-B734-1FFFB1F90587}" dt="2019-04-27T10:54:43.682" v="579" actId="26606"/>
          <ac:cxnSpMkLst>
            <pc:docMk/>
            <pc:sldMk cId="2540907824" sldId="258"/>
            <ac:cxnSpMk id="39" creationId="{20E3A342-4D61-4E3F-AF90-1AB42AEB96CC}"/>
          </ac:cxnSpMkLst>
        </pc:cxnChg>
      </pc:sldChg>
      <pc:sldChg chg="addSp delSp modSp add setBg">
        <pc:chgData name="Maria GP" userId="c44e3b13c864d945" providerId="LiveId" clId="{F6B85CE3-8401-4A80-B734-1FFFB1F90587}" dt="2019-04-27T13:52:31.672" v="2195"/>
        <pc:sldMkLst>
          <pc:docMk/>
          <pc:sldMk cId="43476141" sldId="259"/>
        </pc:sldMkLst>
        <pc:spChg chg="mod">
          <ac:chgData name="Maria GP" userId="c44e3b13c864d945" providerId="LiveId" clId="{F6B85CE3-8401-4A80-B734-1FFFB1F90587}" dt="2019-04-27T13:50:30.657" v="2189" actId="207"/>
          <ac:spMkLst>
            <pc:docMk/>
            <pc:sldMk cId="43476141" sldId="259"/>
            <ac:spMk id="2" creationId="{41F36B1B-7FF5-41A6-B3F0-0193D5DC1F00}"/>
          </ac:spMkLst>
        </pc:spChg>
        <pc:spChg chg="del">
          <ac:chgData name="Maria GP" userId="c44e3b13c864d945" providerId="LiveId" clId="{F6B85CE3-8401-4A80-B734-1FFFB1F90587}" dt="2019-04-27T11:27:28.093" v="743"/>
          <ac:spMkLst>
            <pc:docMk/>
            <pc:sldMk cId="43476141" sldId="259"/>
            <ac:spMk id="3" creationId="{AE49D8CA-A3D0-4201-A2BD-0496DC7583A4}"/>
          </ac:spMkLst>
        </pc:spChg>
        <pc:spChg chg="add mod">
          <ac:chgData name="Maria GP" userId="c44e3b13c864d945" providerId="LiveId" clId="{F6B85CE3-8401-4A80-B734-1FFFB1F90587}" dt="2019-04-27T11:31:59.475" v="798" actId="14100"/>
          <ac:spMkLst>
            <pc:docMk/>
            <pc:sldMk cId="43476141" sldId="259"/>
            <ac:spMk id="5" creationId="{4869421B-09DB-4DCD-AA78-172AECCE3EED}"/>
          </ac:spMkLst>
        </pc:spChg>
        <pc:spChg chg="add mod">
          <ac:chgData name="Maria GP" userId="c44e3b13c864d945" providerId="LiveId" clId="{F6B85CE3-8401-4A80-B734-1FFFB1F90587}" dt="2019-04-27T11:31:34.724" v="797" actId="122"/>
          <ac:spMkLst>
            <pc:docMk/>
            <pc:sldMk cId="43476141" sldId="259"/>
            <ac:spMk id="6" creationId="{18B2801E-69CE-4C23-BA1C-73D71E334090}"/>
          </ac:spMkLst>
        </pc:spChg>
        <pc:picChg chg="add mod">
          <ac:chgData name="Maria GP" userId="c44e3b13c864d945" providerId="LiveId" clId="{F6B85CE3-8401-4A80-B734-1FFFB1F90587}" dt="2019-04-27T11:29:26.603" v="767" actId="14100"/>
          <ac:picMkLst>
            <pc:docMk/>
            <pc:sldMk cId="43476141" sldId="259"/>
            <ac:picMk id="4" creationId="{F6988A0E-F297-49D0-B3C9-C97DDCE987CB}"/>
          </ac:picMkLst>
        </pc:picChg>
      </pc:sldChg>
      <pc:sldChg chg="addSp delSp modSp add mod setBg setClrOvrMap">
        <pc:chgData name="Maria GP" userId="c44e3b13c864d945" providerId="LiveId" clId="{F6B85CE3-8401-4A80-B734-1FFFB1F90587}" dt="2019-04-27T13:52:34.744" v="2196"/>
        <pc:sldMkLst>
          <pc:docMk/>
          <pc:sldMk cId="2954078608" sldId="260"/>
        </pc:sldMkLst>
        <pc:spChg chg="mod">
          <ac:chgData name="Maria GP" userId="c44e3b13c864d945" providerId="LiveId" clId="{F6B85CE3-8401-4A80-B734-1FFFB1F90587}" dt="2019-04-27T13:50:48.269" v="2190" actId="207"/>
          <ac:spMkLst>
            <pc:docMk/>
            <pc:sldMk cId="2954078608" sldId="260"/>
            <ac:spMk id="2" creationId="{23478CFC-79CD-416B-A8D2-07C47E4C9071}"/>
          </ac:spMkLst>
        </pc:spChg>
        <pc:spChg chg="del">
          <ac:chgData name="Maria GP" userId="c44e3b13c864d945" providerId="LiveId" clId="{F6B85CE3-8401-4A80-B734-1FFFB1F90587}" dt="2019-04-27T11:36:32.902" v="913"/>
          <ac:spMkLst>
            <pc:docMk/>
            <pc:sldMk cId="2954078608" sldId="260"/>
            <ac:spMk id="3" creationId="{076F98F9-ACFC-46BC-91F1-31E680776B60}"/>
          </ac:spMkLst>
        </pc:spChg>
        <pc:spChg chg="add del mod">
          <ac:chgData name="Maria GP" userId="c44e3b13c864d945" providerId="LiveId" clId="{F6B85CE3-8401-4A80-B734-1FFFB1F90587}" dt="2019-04-27T11:38:45.877" v="927"/>
          <ac:spMkLst>
            <pc:docMk/>
            <pc:sldMk cId="2954078608" sldId="260"/>
            <ac:spMk id="6" creationId="{E9805929-989C-4774-8DA7-2218CDDC7397}"/>
          </ac:spMkLst>
        </pc:spChg>
        <pc:spChg chg="add del">
          <ac:chgData name="Maria GP" userId="c44e3b13c864d945" providerId="LiveId" clId="{F6B85CE3-8401-4A80-B734-1FFFB1F90587}" dt="2019-04-27T11:37:09.779" v="921" actId="26606"/>
          <ac:spMkLst>
            <pc:docMk/>
            <pc:sldMk cId="2954078608" sldId="260"/>
            <ac:spMk id="9" creationId="{1707FC24-6981-43D9-B525-C7832BA22463}"/>
          </ac:spMkLst>
        </pc:spChg>
        <pc:spChg chg="add del">
          <ac:chgData name="Maria GP" userId="c44e3b13c864d945" providerId="LiveId" clId="{F6B85CE3-8401-4A80-B734-1FFFB1F90587}" dt="2019-04-27T11:37:14.496" v="923" actId="26606"/>
          <ac:spMkLst>
            <pc:docMk/>
            <pc:sldMk cId="2954078608" sldId="260"/>
            <ac:spMk id="11" creationId="{B7B9CF9D-1E22-4277-9A6A-470089333DA7}"/>
          </ac:spMkLst>
        </pc:spChg>
        <pc:spChg chg="add del">
          <ac:chgData name="Maria GP" userId="c44e3b13c864d945" providerId="LiveId" clId="{F6B85CE3-8401-4A80-B734-1FFFB1F90587}" dt="2019-04-27T11:37:14.496" v="923" actId="26606"/>
          <ac:spMkLst>
            <pc:docMk/>
            <pc:sldMk cId="2954078608" sldId="260"/>
            <ac:spMk id="12" creationId="{CF62D2A7-8207-488C-9F46-316BA81A16C8}"/>
          </ac:spMkLst>
        </pc:spChg>
        <pc:spChg chg="add del">
          <ac:chgData name="Maria GP" userId="c44e3b13c864d945" providerId="LiveId" clId="{F6B85CE3-8401-4A80-B734-1FFFB1F90587}" dt="2019-04-27T11:37:28.458" v="925" actId="26606"/>
          <ac:spMkLst>
            <pc:docMk/>
            <pc:sldMk cId="2954078608" sldId="260"/>
            <ac:spMk id="14" creationId="{C571A8D5-ED1B-4704-975D-F1BE6D302C44}"/>
          </ac:spMkLst>
        </pc:spChg>
        <pc:picChg chg="add del mod">
          <ac:chgData name="Maria GP" userId="c44e3b13c864d945" providerId="LiveId" clId="{F6B85CE3-8401-4A80-B734-1FFFB1F90587}" dt="2019-04-27T11:37:37.935" v="926" actId="478"/>
          <ac:picMkLst>
            <pc:docMk/>
            <pc:sldMk cId="2954078608" sldId="260"/>
            <ac:picMk id="4" creationId="{FC0B07C5-ECBF-497A-821F-85AE0904B9EB}"/>
          </ac:picMkLst>
        </pc:picChg>
        <pc:picChg chg="add del">
          <ac:chgData name="Maria GP" userId="c44e3b13c864d945" providerId="LiveId" clId="{F6B85CE3-8401-4A80-B734-1FFFB1F90587}" dt="2019-04-27T11:37:14.496" v="923" actId="26606"/>
          <ac:picMkLst>
            <pc:docMk/>
            <pc:sldMk cId="2954078608" sldId="260"/>
            <ac:picMk id="7" creationId="{FC0B07C5-ECBF-497A-821F-85AE0904B9EB}"/>
          </ac:picMkLst>
        </pc:picChg>
        <pc:picChg chg="add mod">
          <ac:chgData name="Maria GP" userId="c44e3b13c864d945" providerId="LiveId" clId="{F6B85CE3-8401-4A80-B734-1FFFB1F90587}" dt="2019-04-27T11:39:07.012" v="933" actId="14100"/>
          <ac:picMkLst>
            <pc:docMk/>
            <pc:sldMk cId="2954078608" sldId="260"/>
            <ac:picMk id="8" creationId="{9BBFEC2A-38F9-440A-831C-B32EB366E7CC}"/>
          </ac:picMkLst>
        </pc:picChg>
        <pc:picChg chg="add del">
          <ac:chgData name="Maria GP" userId="c44e3b13c864d945" providerId="LiveId" clId="{F6B85CE3-8401-4A80-B734-1FFFB1F90587}" dt="2019-04-27T11:37:28.458" v="925" actId="26606"/>
          <ac:picMkLst>
            <pc:docMk/>
            <pc:sldMk cId="2954078608" sldId="260"/>
            <ac:picMk id="15" creationId="{FC0B07C5-ECBF-497A-821F-85AE0904B9EB}"/>
          </ac:picMkLst>
        </pc:picChg>
      </pc:sldChg>
      <pc:sldChg chg="addSp delSp modSp add mod setBg">
        <pc:chgData name="Maria GP" userId="c44e3b13c864d945" providerId="LiveId" clId="{F6B85CE3-8401-4A80-B734-1FFFB1F90587}" dt="2019-04-27T13:52:39.030" v="2197"/>
        <pc:sldMkLst>
          <pc:docMk/>
          <pc:sldMk cId="755705673" sldId="261"/>
        </pc:sldMkLst>
        <pc:spChg chg="mod">
          <ac:chgData name="Maria GP" userId="c44e3b13c864d945" providerId="LiveId" clId="{F6B85CE3-8401-4A80-B734-1FFFB1F90587}" dt="2019-04-27T12:01:28.052" v="1074" actId="26606"/>
          <ac:spMkLst>
            <pc:docMk/>
            <pc:sldMk cId="755705673" sldId="261"/>
            <ac:spMk id="2" creationId="{ED0EA3F1-2266-4C22-B548-2AA40E05346C}"/>
          </ac:spMkLst>
        </pc:spChg>
        <pc:spChg chg="del">
          <ac:chgData name="Maria GP" userId="c44e3b13c864d945" providerId="LiveId" clId="{F6B85CE3-8401-4A80-B734-1FFFB1F90587}" dt="2019-04-27T11:45:28.552" v="964"/>
          <ac:spMkLst>
            <pc:docMk/>
            <pc:sldMk cId="755705673" sldId="261"/>
            <ac:spMk id="3" creationId="{88AD9145-CB37-4D96-9062-E73B6F0CCC2B}"/>
          </ac:spMkLst>
        </pc:spChg>
        <pc:spChg chg="add del mod">
          <ac:chgData name="Maria GP" userId="c44e3b13c864d945" providerId="LiveId" clId="{F6B85CE3-8401-4A80-B734-1FFFB1F90587}" dt="2019-04-27T12:01:57.554" v="1076" actId="478"/>
          <ac:spMkLst>
            <pc:docMk/>
            <pc:sldMk cId="755705673" sldId="261"/>
            <ac:spMk id="6" creationId="{3B8313C2-BD3F-419A-A90A-28440509CFA2}"/>
          </ac:spMkLst>
        </pc:spChg>
        <pc:spChg chg="add del mod">
          <ac:chgData name="Maria GP" userId="c44e3b13c864d945" providerId="LiveId" clId="{F6B85CE3-8401-4A80-B734-1FFFB1F90587}" dt="2019-04-27T12:01:21.310" v="1073" actId="478"/>
          <ac:spMkLst>
            <pc:docMk/>
            <pc:sldMk cId="755705673" sldId="261"/>
            <ac:spMk id="7" creationId="{30B8DD1A-376C-4DB5-ADE1-26370A31C2A9}"/>
          </ac:spMkLst>
        </pc:spChg>
        <pc:spChg chg="add">
          <ac:chgData name="Maria GP" userId="c44e3b13c864d945" providerId="LiveId" clId="{F6B85CE3-8401-4A80-B734-1FFFB1F90587}" dt="2019-04-27T12:01:28.052" v="1074" actId="26606"/>
          <ac:spMkLst>
            <pc:docMk/>
            <pc:sldMk cId="755705673" sldId="261"/>
            <ac:spMk id="11" creationId="{23962611-DFD5-4092-AAFD-559E3DFCE2C9}"/>
          </ac:spMkLst>
        </pc:spChg>
        <pc:picChg chg="add del mod">
          <ac:chgData name="Maria GP" userId="c44e3b13c864d945" providerId="LiveId" clId="{F6B85CE3-8401-4A80-B734-1FFFB1F90587}" dt="2019-04-27T12:00:17.681" v="1057"/>
          <ac:picMkLst>
            <pc:docMk/>
            <pc:sldMk cId="755705673" sldId="261"/>
            <ac:picMk id="4" creationId="{541040C5-15E4-432D-B7C8-18522DE408C7}"/>
          </ac:picMkLst>
        </pc:picChg>
        <pc:picChg chg="add del mod">
          <ac:chgData name="Maria GP" userId="c44e3b13c864d945" providerId="LiveId" clId="{F6B85CE3-8401-4A80-B734-1FFFB1F90587}" dt="2019-04-27T11:59:41.341" v="1046"/>
          <ac:picMkLst>
            <pc:docMk/>
            <pc:sldMk cId="755705673" sldId="261"/>
            <ac:picMk id="5" creationId="{8DB48025-ADBE-4B39-9B8E-8113ECDFA5C1}"/>
          </ac:picMkLst>
        </pc:picChg>
        <pc:picChg chg="add">
          <ac:chgData name="Maria GP" userId="c44e3b13c864d945" providerId="LiveId" clId="{F6B85CE3-8401-4A80-B734-1FFFB1F90587}" dt="2019-04-27T12:01:28.052" v="1074" actId="26606"/>
          <ac:picMkLst>
            <pc:docMk/>
            <pc:sldMk cId="755705673" sldId="261"/>
            <ac:picMk id="13" creationId="{2270F1FA-0425-408F-9861-80BF5AFB276D}"/>
          </ac:picMkLst>
        </pc:picChg>
      </pc:sldChg>
      <pc:sldChg chg="addSp delSp modSp add mod setBg">
        <pc:chgData name="Maria GP" userId="c44e3b13c864d945" providerId="LiveId" clId="{F6B85CE3-8401-4A80-B734-1FFFB1F90587}" dt="2019-04-27T13:52:49.950" v="2198"/>
        <pc:sldMkLst>
          <pc:docMk/>
          <pc:sldMk cId="3769463431" sldId="262"/>
        </pc:sldMkLst>
        <pc:spChg chg="mod ord">
          <ac:chgData name="Maria GP" userId="c44e3b13c864d945" providerId="LiveId" clId="{F6B85CE3-8401-4A80-B734-1FFFB1F90587}" dt="2019-04-27T12:07:28.073" v="1120" actId="26606"/>
          <ac:spMkLst>
            <pc:docMk/>
            <pc:sldMk cId="3769463431" sldId="262"/>
            <ac:spMk id="2" creationId="{2D7AAEEB-5F2F-41EF-8FB0-9F4CA53C28B7}"/>
          </ac:spMkLst>
        </pc:spChg>
        <pc:spChg chg="del">
          <ac:chgData name="Maria GP" userId="c44e3b13c864d945" providerId="LiveId" clId="{F6B85CE3-8401-4A80-B734-1FFFB1F90587}" dt="2019-04-27T11:57:34.315" v="1032"/>
          <ac:spMkLst>
            <pc:docMk/>
            <pc:sldMk cId="3769463431" sldId="262"/>
            <ac:spMk id="3" creationId="{6884A8F2-F477-402F-A3D4-B58C6A561411}"/>
          </ac:spMkLst>
        </pc:spChg>
        <pc:spChg chg="add del">
          <ac:chgData name="Maria GP" userId="c44e3b13c864d945" providerId="LiveId" clId="{F6B85CE3-8401-4A80-B734-1FFFB1F90587}" dt="2019-04-27T11:58:33.800" v="1041" actId="26606"/>
          <ac:spMkLst>
            <pc:docMk/>
            <pc:sldMk cId="3769463431" sldId="262"/>
            <ac:spMk id="9" creationId="{87CC2527-562A-4F69-B487-4371E5B243E7}"/>
          </ac:spMkLst>
        </pc:spChg>
        <pc:spChg chg="add del">
          <ac:chgData name="Maria GP" userId="c44e3b13c864d945" providerId="LiveId" clId="{F6B85CE3-8401-4A80-B734-1FFFB1F90587}" dt="2019-04-27T11:58:17.580" v="1036" actId="26606"/>
          <ac:spMkLst>
            <pc:docMk/>
            <pc:sldMk cId="3769463431" sldId="262"/>
            <ac:spMk id="16" creationId="{1A93D35D-6D02-41C2-A1F3-4BD7B7E7BA6A}"/>
          </ac:spMkLst>
        </pc:spChg>
        <pc:spChg chg="add del">
          <ac:chgData name="Maria GP" userId="c44e3b13c864d945" providerId="LiveId" clId="{F6B85CE3-8401-4A80-B734-1FFFB1F90587}" dt="2019-04-27T11:58:17.580" v="1036" actId="26606"/>
          <ac:spMkLst>
            <pc:docMk/>
            <pc:sldMk cId="3769463431" sldId="262"/>
            <ac:spMk id="19" creationId="{3CD9DF72-87A3-404E-A828-84CBF11A8303}"/>
          </ac:spMkLst>
        </pc:spChg>
        <pc:spChg chg="add del">
          <ac:chgData name="Maria GP" userId="c44e3b13c864d945" providerId="LiveId" clId="{F6B85CE3-8401-4A80-B734-1FFFB1F90587}" dt="2019-04-27T11:58:22.577" v="1038" actId="26606"/>
          <ac:spMkLst>
            <pc:docMk/>
            <pc:sldMk cId="3769463431" sldId="262"/>
            <ac:spMk id="23" creationId="{823AC064-BC96-4F32-8AE1-B2FD38754823}"/>
          </ac:spMkLst>
        </pc:spChg>
        <pc:spChg chg="add">
          <ac:chgData name="Maria GP" userId="c44e3b13c864d945" providerId="LiveId" clId="{F6B85CE3-8401-4A80-B734-1FFFB1F90587}" dt="2019-04-27T12:07:28.073" v="1120" actId="26606"/>
          <ac:spMkLst>
            <pc:docMk/>
            <pc:sldMk cId="3769463431" sldId="262"/>
            <ac:spMk id="25" creationId="{928F64C6-FE22-4FC1-A763-DFCC514811BD}"/>
          </ac:spMkLst>
        </pc:spChg>
        <pc:spChg chg="add del">
          <ac:chgData name="Maria GP" userId="c44e3b13c864d945" providerId="LiveId" clId="{F6B85CE3-8401-4A80-B734-1FFFB1F90587}" dt="2019-04-27T11:58:31.930" v="1040" actId="26606"/>
          <ac:spMkLst>
            <pc:docMk/>
            <pc:sldMk cId="3769463431" sldId="262"/>
            <ac:spMk id="27" creationId="{E862BE82-D00D-42C1-BF16-93AA37870C32}"/>
          </ac:spMkLst>
        </pc:spChg>
        <pc:spChg chg="add del">
          <ac:chgData name="Maria GP" userId="c44e3b13c864d945" providerId="LiveId" clId="{F6B85CE3-8401-4A80-B734-1FFFB1F90587}" dt="2019-04-27T11:58:31.930" v="1040" actId="26606"/>
          <ac:spMkLst>
            <pc:docMk/>
            <pc:sldMk cId="3769463431" sldId="262"/>
            <ac:spMk id="28" creationId="{F6D92C2D-1D3D-4974-918C-06579FB354A9}"/>
          </ac:spMkLst>
        </pc:spChg>
        <pc:spChg chg="add del">
          <ac:chgData name="Maria GP" userId="c44e3b13c864d945" providerId="LiveId" clId="{F6B85CE3-8401-4A80-B734-1FFFB1F90587}" dt="2019-04-27T11:58:31.930" v="1040" actId="26606"/>
          <ac:spMkLst>
            <pc:docMk/>
            <pc:sldMk cId="3769463431" sldId="262"/>
            <ac:spMk id="29" creationId="{3722AB70-3DAF-496F-8301-37FCEB339B88}"/>
          </ac:spMkLst>
        </pc:spChg>
        <pc:picChg chg="add del mod ord">
          <ac:chgData name="Maria GP" userId="c44e3b13c864d945" providerId="LiveId" clId="{F6B85CE3-8401-4A80-B734-1FFFB1F90587}" dt="2019-04-27T12:07:28.073" v="1120" actId="26606"/>
          <ac:picMkLst>
            <pc:docMk/>
            <pc:sldMk cId="3769463431" sldId="262"/>
            <ac:picMk id="4" creationId="{FF617A9D-04E4-4EFC-93B1-C95EEB0022A5}"/>
          </ac:picMkLst>
        </pc:picChg>
        <pc:picChg chg="add mod">
          <ac:chgData name="Maria GP" userId="c44e3b13c864d945" providerId="LiveId" clId="{F6B85CE3-8401-4A80-B734-1FFFB1F90587}" dt="2019-04-27T12:07:28.073" v="1120" actId="26606"/>
          <ac:picMkLst>
            <pc:docMk/>
            <pc:sldMk cId="3769463431" sldId="262"/>
            <ac:picMk id="5" creationId="{149B520D-C3F6-4AD8-BBDB-9AD99869FC4A}"/>
          </ac:picMkLst>
        </pc:picChg>
        <pc:picChg chg="add del">
          <ac:chgData name="Maria GP" userId="c44e3b13c864d945" providerId="LiveId" clId="{F6B85CE3-8401-4A80-B734-1FFFB1F90587}" dt="2019-04-27T11:58:17.580" v="1036" actId="26606"/>
          <ac:picMkLst>
            <pc:docMk/>
            <pc:sldMk cId="3769463431" sldId="262"/>
            <ac:picMk id="14" creationId="{FF617A9D-04E4-4EFC-93B1-C95EEB0022A5}"/>
          </ac:picMkLst>
        </pc:picChg>
        <pc:picChg chg="add mod">
          <ac:chgData name="Maria GP" userId="c44e3b13c864d945" providerId="LiveId" clId="{F6B85CE3-8401-4A80-B734-1FFFB1F90587}" dt="2019-04-27T12:07:28.073" v="1120" actId="26606"/>
          <ac:picMkLst>
            <pc:docMk/>
            <pc:sldMk cId="3769463431" sldId="262"/>
            <ac:picMk id="20" creationId="{F3ADFB7B-AE0E-4613-B4F3-18C8405FDB0C}"/>
          </ac:picMkLst>
        </pc:picChg>
        <pc:picChg chg="add mod ord">
          <ac:chgData name="Maria GP" userId="c44e3b13c864d945" providerId="LiveId" clId="{F6B85CE3-8401-4A80-B734-1FFFB1F90587}" dt="2019-04-27T12:07:28.073" v="1120" actId="26606"/>
          <ac:picMkLst>
            <pc:docMk/>
            <pc:sldMk cId="3769463431" sldId="262"/>
            <ac:picMk id="22" creationId="{03340222-E999-4824-BAAB-C95492A785B2}"/>
          </ac:picMkLst>
        </pc:picChg>
        <pc:picChg chg="add del">
          <ac:chgData name="Maria GP" userId="c44e3b13c864d945" providerId="LiveId" clId="{F6B85CE3-8401-4A80-B734-1FFFB1F90587}" dt="2019-04-27T11:58:22.577" v="1038" actId="26606"/>
          <ac:picMkLst>
            <pc:docMk/>
            <pc:sldMk cId="3769463431" sldId="262"/>
            <ac:picMk id="24" creationId="{FF617A9D-04E4-4EFC-93B1-C95EEB0022A5}"/>
          </ac:picMkLst>
        </pc:picChg>
        <pc:picChg chg="add del">
          <ac:chgData name="Maria GP" userId="c44e3b13c864d945" providerId="LiveId" clId="{F6B85CE3-8401-4A80-B734-1FFFB1F90587}" dt="2019-04-27T11:58:31.930" v="1040" actId="26606"/>
          <ac:picMkLst>
            <pc:docMk/>
            <pc:sldMk cId="3769463431" sldId="262"/>
            <ac:picMk id="26" creationId="{FF617A9D-04E4-4EFC-93B1-C95EEB0022A5}"/>
          </ac:picMkLst>
        </pc:picChg>
        <pc:cxnChg chg="add del">
          <ac:chgData name="Maria GP" userId="c44e3b13c864d945" providerId="LiveId" clId="{F6B85CE3-8401-4A80-B734-1FFFB1F90587}" dt="2019-04-27T11:58:33.800" v="1041" actId="26606"/>
          <ac:cxnSpMkLst>
            <pc:docMk/>
            <pc:sldMk cId="3769463431" sldId="262"/>
            <ac:cxnSpMk id="11" creationId="{BCDAEC91-5BCE-4B55-9CC0-43EF94CB734B}"/>
          </ac:cxnSpMkLst>
        </pc:cxnChg>
        <pc:cxnChg chg="add del">
          <ac:chgData name="Maria GP" userId="c44e3b13c864d945" providerId="LiveId" clId="{F6B85CE3-8401-4A80-B734-1FFFB1F90587}" dt="2019-04-27T11:58:22.577" v="1038" actId="26606"/>
          <ac:cxnSpMkLst>
            <pc:docMk/>
            <pc:sldMk cId="3769463431" sldId="262"/>
            <ac:cxnSpMk id="18" creationId="{7E7C77BC-7138-40B1-A15B-20F57A494629}"/>
          </ac:cxnSpMkLst>
        </pc:cxnChg>
        <pc:cxnChg chg="add del">
          <ac:chgData name="Maria GP" userId="c44e3b13c864d945" providerId="LiveId" clId="{F6B85CE3-8401-4A80-B734-1FFFB1F90587}" dt="2019-04-27T11:58:17.580" v="1036" actId="26606"/>
          <ac:cxnSpMkLst>
            <pc:docMk/>
            <pc:sldMk cId="3769463431" sldId="262"/>
            <ac:cxnSpMk id="21" creationId="{20E3A342-4D61-4E3F-AF90-1AB42AEB96CC}"/>
          </ac:cxnSpMkLst>
        </pc:cxnChg>
        <pc:cxnChg chg="add">
          <ac:chgData name="Maria GP" userId="c44e3b13c864d945" providerId="LiveId" clId="{F6B85CE3-8401-4A80-B734-1FFFB1F90587}" dt="2019-04-27T12:07:28.073" v="1120" actId="26606"/>
          <ac:cxnSpMkLst>
            <pc:docMk/>
            <pc:sldMk cId="3769463431" sldId="262"/>
            <ac:cxnSpMk id="30" creationId="{5C34627B-48E6-4F4D-B843-97717A86B490}"/>
          </ac:cxnSpMkLst>
        </pc:cxnChg>
      </pc:sldChg>
      <pc:sldChg chg="addSp delSp modSp add mod setBg">
        <pc:chgData name="Maria GP" userId="c44e3b13c864d945" providerId="LiveId" clId="{F6B85CE3-8401-4A80-B734-1FFFB1F90587}" dt="2019-04-27T13:52:53.567" v="2199"/>
        <pc:sldMkLst>
          <pc:docMk/>
          <pc:sldMk cId="3685718202" sldId="263"/>
        </pc:sldMkLst>
        <pc:spChg chg="mod">
          <ac:chgData name="Maria GP" userId="c44e3b13c864d945" providerId="LiveId" clId="{F6B85CE3-8401-4A80-B734-1FFFB1F90587}" dt="2019-04-27T12:06:42.337" v="1119" actId="26606"/>
          <ac:spMkLst>
            <pc:docMk/>
            <pc:sldMk cId="3685718202" sldId="263"/>
            <ac:spMk id="2" creationId="{00B36F6C-DDFE-4419-AF6D-29DD09590A49}"/>
          </ac:spMkLst>
        </pc:spChg>
        <pc:spChg chg="del">
          <ac:chgData name="Maria GP" userId="c44e3b13c864d945" providerId="LiveId" clId="{F6B85CE3-8401-4A80-B734-1FFFB1F90587}" dt="2019-04-27T12:04:38.176" v="1097"/>
          <ac:spMkLst>
            <pc:docMk/>
            <pc:sldMk cId="3685718202" sldId="263"/>
            <ac:spMk id="3" creationId="{40BC8E30-6AE3-46E7-A5DB-90770A19ECE6}"/>
          </ac:spMkLst>
        </pc:spChg>
        <pc:picChg chg="add mod">
          <ac:chgData name="Maria GP" userId="c44e3b13c864d945" providerId="LiveId" clId="{F6B85CE3-8401-4A80-B734-1FFFB1F90587}" dt="2019-04-27T12:06:42.337" v="1119" actId="26606"/>
          <ac:picMkLst>
            <pc:docMk/>
            <pc:sldMk cId="3685718202" sldId="263"/>
            <ac:picMk id="4" creationId="{0A37B738-663A-4B3B-BFCC-F0D65DBFA183}"/>
          </ac:picMkLst>
        </pc:picChg>
        <pc:picChg chg="add mod">
          <ac:chgData name="Maria GP" userId="c44e3b13c864d945" providerId="LiveId" clId="{F6B85CE3-8401-4A80-B734-1FFFB1F90587}" dt="2019-04-27T12:06:42.337" v="1119" actId="26606"/>
          <ac:picMkLst>
            <pc:docMk/>
            <pc:sldMk cId="3685718202" sldId="263"/>
            <ac:picMk id="5" creationId="{10AE6C7C-37C9-4FE0-835C-94A6E4FD5B06}"/>
          </ac:picMkLst>
        </pc:picChg>
        <pc:picChg chg="add mod ord">
          <ac:chgData name="Maria GP" userId="c44e3b13c864d945" providerId="LiveId" clId="{F6B85CE3-8401-4A80-B734-1FFFB1F90587}" dt="2019-04-27T12:06:42.337" v="1119" actId="26606"/>
          <ac:picMkLst>
            <pc:docMk/>
            <pc:sldMk cId="3685718202" sldId="263"/>
            <ac:picMk id="6" creationId="{04456576-2837-4D7F-AA5F-8330F96EEB1B}"/>
          </ac:picMkLst>
        </pc:picChg>
        <pc:cxnChg chg="add">
          <ac:chgData name="Maria GP" userId="c44e3b13c864d945" providerId="LiveId" clId="{F6B85CE3-8401-4A80-B734-1FFFB1F90587}" dt="2019-04-27T12:06:42.337" v="1119" actId="26606"/>
          <ac:cxnSpMkLst>
            <pc:docMk/>
            <pc:sldMk cId="3685718202" sldId="263"/>
            <ac:cxnSpMk id="11" creationId="{60188E89-AF78-40F6-B787-E9BD9C625686}"/>
          </ac:cxnSpMkLst>
        </pc:cxnChg>
      </pc:sldChg>
      <pc:sldChg chg="addSp delSp modSp add del mod setBg setClrOvrMap">
        <pc:chgData name="Maria GP" userId="c44e3b13c864d945" providerId="LiveId" clId="{F6B85CE3-8401-4A80-B734-1FFFB1F90587}" dt="2019-04-27T12:38:12.302" v="1246" actId="2696"/>
        <pc:sldMkLst>
          <pc:docMk/>
          <pc:sldMk cId="2444776623" sldId="264"/>
        </pc:sldMkLst>
        <pc:spChg chg="del mod ord">
          <ac:chgData name="Maria GP" userId="c44e3b13c864d945" providerId="LiveId" clId="{F6B85CE3-8401-4A80-B734-1FFFB1F90587}" dt="2019-04-27T12:32:54.555" v="1171" actId="478"/>
          <ac:spMkLst>
            <pc:docMk/>
            <pc:sldMk cId="2444776623" sldId="264"/>
            <ac:spMk id="2" creationId="{10A49D27-E7F8-411C-8CDB-C2588D2DD7B1}"/>
          </ac:spMkLst>
        </pc:spChg>
        <pc:spChg chg="del">
          <ac:chgData name="Maria GP" userId="c44e3b13c864d945" providerId="LiveId" clId="{F6B85CE3-8401-4A80-B734-1FFFB1F90587}" dt="2019-04-27T12:13:06.753" v="1137"/>
          <ac:spMkLst>
            <pc:docMk/>
            <pc:sldMk cId="2444776623" sldId="264"/>
            <ac:spMk id="3" creationId="{6FC3B7E5-1316-44B1-AE98-316E44597F51}"/>
          </ac:spMkLst>
        </pc:spChg>
        <pc:spChg chg="add del mod">
          <ac:chgData name="Maria GP" userId="c44e3b13c864d945" providerId="LiveId" clId="{F6B85CE3-8401-4A80-B734-1FFFB1F90587}" dt="2019-04-27T12:33:03.576" v="1173" actId="478"/>
          <ac:spMkLst>
            <pc:docMk/>
            <pc:sldMk cId="2444776623" sldId="264"/>
            <ac:spMk id="9" creationId="{3C178341-D22C-474B-A901-A3881ADFD483}"/>
          </ac:spMkLst>
        </pc:spChg>
        <pc:spChg chg="add del mod">
          <ac:chgData name="Maria GP" userId="c44e3b13c864d945" providerId="LiveId" clId="{F6B85CE3-8401-4A80-B734-1FFFB1F90587}" dt="2019-04-27T12:35:31.981" v="1223" actId="478"/>
          <ac:spMkLst>
            <pc:docMk/>
            <pc:sldMk cId="2444776623" sldId="264"/>
            <ac:spMk id="12" creationId="{B29CF629-99CB-419C-8A2B-FBE799F96A76}"/>
          </ac:spMkLst>
        </pc:spChg>
        <pc:spChg chg="add del">
          <ac:chgData name="Maria GP" userId="c44e3b13c864d945" providerId="LiveId" clId="{F6B85CE3-8401-4A80-B734-1FFFB1F90587}" dt="2019-04-27T12:32:20.841" v="1164" actId="26606"/>
          <ac:spMkLst>
            <pc:docMk/>
            <pc:sldMk cId="2444776623" sldId="264"/>
            <ac:spMk id="13" creationId="{1BA607AA-2892-4CA4-8696-895B6D576E00}"/>
          </ac:spMkLst>
        </pc:spChg>
        <pc:spChg chg="add del">
          <ac:chgData name="Maria GP" userId="c44e3b13c864d945" providerId="LiveId" clId="{F6B85CE3-8401-4A80-B734-1FFFB1F90587}" dt="2019-04-27T12:32:20.841" v="1164" actId="26606"/>
          <ac:spMkLst>
            <pc:docMk/>
            <pc:sldMk cId="2444776623" sldId="264"/>
            <ac:spMk id="15" creationId="{8C29D873-1945-4654-A367-D915DFB308DE}"/>
          </ac:spMkLst>
        </pc:spChg>
        <pc:spChg chg="add del">
          <ac:chgData name="Maria GP" userId="c44e3b13c864d945" providerId="LiveId" clId="{F6B85CE3-8401-4A80-B734-1FFFB1F90587}" dt="2019-04-27T12:22:40.179" v="1153" actId="26606"/>
          <ac:spMkLst>
            <pc:docMk/>
            <pc:sldMk cId="2444776623" sldId="264"/>
            <ac:spMk id="18" creationId="{247AB924-1B87-43FC-B7C7-B112D5C51A0E}"/>
          </ac:spMkLst>
        </pc:spChg>
        <pc:spChg chg="add del">
          <ac:chgData name="Maria GP" userId="c44e3b13c864d945" providerId="LiveId" clId="{F6B85CE3-8401-4A80-B734-1FFFB1F90587}" dt="2019-04-27T12:22:50.612" v="1155" actId="26606"/>
          <ac:spMkLst>
            <pc:docMk/>
            <pc:sldMk cId="2444776623" sldId="264"/>
            <ac:spMk id="19" creationId="{DEA1EE36-BDB4-4DA2-A0C9-0BA4331E7FFD}"/>
          </ac:spMkLst>
        </pc:spChg>
        <pc:spChg chg="add del">
          <ac:chgData name="Maria GP" userId="c44e3b13c864d945" providerId="LiveId" clId="{F6B85CE3-8401-4A80-B734-1FFFB1F90587}" dt="2019-04-27T12:32:20.841" v="1164" actId="26606"/>
          <ac:spMkLst>
            <pc:docMk/>
            <pc:sldMk cId="2444776623" sldId="264"/>
            <ac:spMk id="21" creationId="{6190A0DD-293F-477F-AEDB-BD04B1227302}"/>
          </ac:spMkLst>
        </pc:spChg>
        <pc:spChg chg="add del">
          <ac:chgData name="Maria GP" userId="c44e3b13c864d945" providerId="LiveId" clId="{F6B85CE3-8401-4A80-B734-1FFFB1F90587}" dt="2019-04-27T12:22:50.612" v="1155" actId="26606"/>
          <ac:spMkLst>
            <pc:docMk/>
            <pc:sldMk cId="2444776623" sldId="264"/>
            <ac:spMk id="24" creationId="{8DEE8811-C06E-4921-98E8-3706215D2AC9}"/>
          </ac:spMkLst>
        </pc:spChg>
        <pc:spChg chg="add del">
          <ac:chgData name="Maria GP" userId="c44e3b13c864d945" providerId="LiveId" clId="{F6B85CE3-8401-4A80-B734-1FFFB1F90587}" dt="2019-04-27T12:32:27.914" v="1166" actId="26606"/>
          <ac:spMkLst>
            <pc:docMk/>
            <pc:sldMk cId="2444776623" sldId="264"/>
            <ac:spMk id="25" creationId="{7AE95D8F-9825-4222-8846-E3461598CC62}"/>
          </ac:spMkLst>
        </pc:spChg>
        <pc:spChg chg="add del">
          <ac:chgData name="Maria GP" userId="c44e3b13c864d945" providerId="LiveId" clId="{F6B85CE3-8401-4A80-B734-1FFFB1F90587}" dt="2019-04-27T12:31:23.770" v="1159" actId="26606"/>
          <ac:spMkLst>
            <pc:docMk/>
            <pc:sldMk cId="2444776623" sldId="264"/>
            <ac:spMk id="27" creationId="{247AB924-1B87-43FC-B7C7-B112D5C51A0E}"/>
          </ac:spMkLst>
        </pc:spChg>
        <pc:spChg chg="add del">
          <ac:chgData name="Maria GP" userId="c44e3b13c864d945" providerId="LiveId" clId="{F6B85CE3-8401-4A80-B734-1FFFB1F90587}" dt="2019-04-27T12:33:31.153" v="1184" actId="26606"/>
          <ac:spMkLst>
            <pc:docMk/>
            <pc:sldMk cId="2444776623" sldId="264"/>
            <ac:spMk id="35" creationId="{8B649B19-5340-481A-8CC2-C75BDEF9393F}"/>
          </ac:spMkLst>
        </pc:spChg>
        <pc:spChg chg="add del">
          <ac:chgData name="Maria GP" userId="c44e3b13c864d945" providerId="LiveId" clId="{F6B85CE3-8401-4A80-B734-1FFFB1F90587}" dt="2019-04-27T12:32:45.463" v="1168" actId="26606"/>
          <ac:spMkLst>
            <pc:docMk/>
            <pc:sldMk cId="2444776623" sldId="264"/>
            <ac:spMk id="37" creationId="{221F4305-2018-42A1-8612-40B65768371F}"/>
          </ac:spMkLst>
        </pc:spChg>
        <pc:spChg chg="add del">
          <ac:chgData name="Maria GP" userId="c44e3b13c864d945" providerId="LiveId" clId="{F6B85CE3-8401-4A80-B734-1FFFB1F90587}" dt="2019-04-27T12:33:31.153" v="1184" actId="26606"/>
          <ac:spMkLst>
            <pc:docMk/>
            <pc:sldMk cId="2444776623" sldId="264"/>
            <ac:spMk id="38" creationId="{8C29D873-1945-4654-A367-D915DFB308DE}"/>
          </ac:spMkLst>
        </pc:spChg>
        <pc:spChg chg="add del">
          <ac:chgData name="Maria GP" userId="c44e3b13c864d945" providerId="LiveId" clId="{F6B85CE3-8401-4A80-B734-1FFFB1F90587}" dt="2019-04-27T12:33:31.153" v="1184" actId="26606"/>
          <ac:spMkLst>
            <pc:docMk/>
            <pc:sldMk cId="2444776623" sldId="264"/>
            <ac:spMk id="39" creationId="{6190A0DD-293F-477F-AEDB-BD04B1227302}"/>
          </ac:spMkLst>
        </pc:spChg>
        <pc:spChg chg="add del">
          <ac:chgData name="Maria GP" userId="c44e3b13c864d945" providerId="LiveId" clId="{F6B85CE3-8401-4A80-B734-1FFFB1F90587}" dt="2019-04-27T12:35:40.024" v="1236" actId="26606"/>
          <ac:spMkLst>
            <pc:docMk/>
            <pc:sldMk cId="2444776623" sldId="264"/>
            <ac:spMk id="43" creationId="{B849539B-3694-4E8A-A991-D68126CF3390}"/>
          </ac:spMkLst>
        </pc:spChg>
        <pc:spChg chg="add del mod">
          <ac:chgData name="Maria GP" userId="c44e3b13c864d945" providerId="LiveId" clId="{F6B85CE3-8401-4A80-B734-1FFFB1F90587}" dt="2019-04-27T12:35:40.024" v="1236" actId="26606"/>
          <ac:spMkLst>
            <pc:docMk/>
            <pc:sldMk cId="2444776623" sldId="264"/>
            <ac:spMk id="45" creationId="{F7121CC7-45CC-4928-93D6-6A3B2E7D92AF}"/>
          </ac:spMkLst>
        </pc:spChg>
        <pc:picChg chg="add del mod ord">
          <ac:chgData name="Maria GP" userId="c44e3b13c864d945" providerId="LiveId" clId="{F6B85CE3-8401-4A80-B734-1FFFB1F90587}" dt="2019-04-27T12:38:07.762" v="1244" actId="1076"/>
          <ac:picMkLst>
            <pc:docMk/>
            <pc:sldMk cId="2444776623" sldId="264"/>
            <ac:picMk id="4" creationId="{A6392E87-649C-4078-8E45-C50660B06CA2}"/>
          </ac:picMkLst>
        </pc:picChg>
        <pc:picChg chg="add del mod ord">
          <ac:chgData name="Maria GP" userId="c44e3b13c864d945" providerId="LiveId" clId="{F6B85CE3-8401-4A80-B734-1FFFB1F90587}" dt="2019-04-27T12:38:06.946" v="1243" actId="1076"/>
          <ac:picMkLst>
            <pc:docMk/>
            <pc:sldMk cId="2444776623" sldId="264"/>
            <ac:picMk id="5" creationId="{CDE68FC7-8BAC-45F8-83A3-0BEB052DBB90}"/>
          </ac:picMkLst>
        </pc:picChg>
        <pc:picChg chg="add mod ord">
          <ac:chgData name="Maria GP" userId="c44e3b13c864d945" providerId="LiveId" clId="{F6B85CE3-8401-4A80-B734-1FFFB1F90587}" dt="2019-04-27T12:35:40.024" v="1236" actId="26606"/>
          <ac:picMkLst>
            <pc:docMk/>
            <pc:sldMk cId="2444776623" sldId="264"/>
            <ac:picMk id="6" creationId="{FBB06FE5-E68B-439C-B5A4-505621BC7382}"/>
          </ac:picMkLst>
        </pc:picChg>
        <pc:picChg chg="add mod ord">
          <ac:chgData name="Maria GP" userId="c44e3b13c864d945" providerId="LiveId" clId="{F6B85CE3-8401-4A80-B734-1FFFB1F90587}" dt="2019-04-27T12:38:09.146" v="1245" actId="1076"/>
          <ac:picMkLst>
            <pc:docMk/>
            <pc:sldMk cId="2444776623" sldId="264"/>
            <ac:picMk id="7" creationId="{74405A06-E777-4EBB-870F-DBAEF7AC1F1B}"/>
          </ac:picMkLst>
        </pc:picChg>
        <pc:picChg chg="add del">
          <ac:chgData name="Maria GP" userId="c44e3b13c864d945" providerId="LiveId" clId="{F6B85CE3-8401-4A80-B734-1FFFB1F90587}" dt="2019-04-27T12:22:50.612" v="1155" actId="26606"/>
          <ac:picMkLst>
            <pc:docMk/>
            <pc:sldMk cId="2444776623" sldId="264"/>
            <ac:picMk id="14" creationId="{A6392E87-649C-4078-8E45-C50660B06CA2}"/>
          </ac:picMkLst>
        </pc:picChg>
        <pc:picChg chg="add del">
          <ac:chgData name="Maria GP" userId="c44e3b13c864d945" providerId="LiveId" clId="{F6B85CE3-8401-4A80-B734-1FFFB1F90587}" dt="2019-04-27T12:32:20.841" v="1164" actId="26606"/>
          <ac:picMkLst>
            <pc:docMk/>
            <pc:sldMk cId="2444776623" sldId="264"/>
            <ac:picMk id="17" creationId="{A6392E87-649C-4078-8E45-C50660B06CA2}"/>
          </ac:picMkLst>
        </pc:picChg>
        <pc:picChg chg="add del">
          <ac:chgData name="Maria GP" userId="c44e3b13c864d945" providerId="LiveId" clId="{F6B85CE3-8401-4A80-B734-1FFFB1F90587}" dt="2019-04-27T12:31:23.770" v="1159" actId="26606"/>
          <ac:picMkLst>
            <pc:docMk/>
            <pc:sldMk cId="2444776623" sldId="264"/>
            <ac:picMk id="29" creationId="{A6392E87-649C-4078-8E45-C50660B06CA2}"/>
          </ac:picMkLst>
        </pc:picChg>
        <pc:picChg chg="add del">
          <ac:chgData name="Maria GP" userId="c44e3b13c864d945" providerId="LiveId" clId="{F6B85CE3-8401-4A80-B734-1FFFB1F90587}" dt="2019-04-27T12:32:27.914" v="1166" actId="26606"/>
          <ac:picMkLst>
            <pc:docMk/>
            <pc:sldMk cId="2444776623" sldId="264"/>
            <ac:picMk id="31" creationId="{A6392E87-649C-4078-8E45-C50660B06CA2}"/>
          </ac:picMkLst>
        </pc:picChg>
        <pc:picChg chg="add del">
          <ac:chgData name="Maria GP" userId="c44e3b13c864d945" providerId="LiveId" clId="{F6B85CE3-8401-4A80-B734-1FFFB1F90587}" dt="2019-04-27T12:32:45.463" v="1168" actId="26606"/>
          <ac:picMkLst>
            <pc:docMk/>
            <pc:sldMk cId="2444776623" sldId="264"/>
            <ac:picMk id="36" creationId="{A6392E87-649C-4078-8E45-C50660B06CA2}"/>
          </ac:picMkLst>
        </pc:picChg>
        <pc:picChg chg="add del">
          <ac:chgData name="Maria GP" userId="c44e3b13c864d945" providerId="LiveId" clId="{F6B85CE3-8401-4A80-B734-1FFFB1F90587}" dt="2019-04-27T12:33:31.153" v="1184" actId="26606"/>
          <ac:picMkLst>
            <pc:docMk/>
            <pc:sldMk cId="2444776623" sldId="264"/>
            <ac:picMk id="40" creationId="{A6392E87-649C-4078-8E45-C50660B06CA2}"/>
          </ac:picMkLst>
        </pc:picChg>
        <pc:picChg chg="add del">
          <ac:chgData name="Maria GP" userId="c44e3b13c864d945" providerId="LiveId" clId="{F6B85CE3-8401-4A80-B734-1FFFB1F90587}" dt="2019-04-27T12:35:40.024" v="1236" actId="26606"/>
          <ac:picMkLst>
            <pc:docMk/>
            <pc:sldMk cId="2444776623" sldId="264"/>
            <ac:picMk id="42" creationId="{A6392E87-649C-4078-8E45-C50660B06CA2}"/>
          </ac:picMkLst>
        </pc:picChg>
        <pc:cxnChg chg="add del">
          <ac:chgData name="Maria GP" userId="c44e3b13c864d945" providerId="LiveId" clId="{F6B85CE3-8401-4A80-B734-1FFFB1F90587}" dt="2019-04-27T12:35:40.024" v="1236" actId="26606"/>
          <ac:cxnSpMkLst>
            <pc:docMk/>
            <pc:sldMk cId="2444776623" sldId="264"/>
            <ac:cxnSpMk id="11" creationId="{60188E89-AF78-40F6-B787-E9BD9C625686}"/>
          </ac:cxnSpMkLst>
        </pc:cxnChg>
        <pc:cxnChg chg="add del">
          <ac:chgData name="Maria GP" userId="c44e3b13c864d945" providerId="LiveId" clId="{F6B85CE3-8401-4A80-B734-1FFFB1F90587}" dt="2019-04-27T12:22:40.179" v="1153" actId="26606"/>
          <ac:cxnSpMkLst>
            <pc:docMk/>
            <pc:sldMk cId="2444776623" sldId="264"/>
            <ac:cxnSpMk id="16" creationId="{99AE2756-0FC4-4155-83E7-58AAAB63E757}"/>
          </ac:cxnSpMkLst>
        </pc:cxnChg>
        <pc:cxnChg chg="add del">
          <ac:chgData name="Maria GP" userId="c44e3b13c864d945" providerId="LiveId" clId="{F6B85CE3-8401-4A80-B734-1FFFB1F90587}" dt="2019-04-27T12:22:40.179" v="1153" actId="26606"/>
          <ac:cxnSpMkLst>
            <pc:docMk/>
            <pc:sldMk cId="2444776623" sldId="264"/>
            <ac:cxnSpMk id="20" creationId="{818DC98F-4057-4645-B948-F604F39A9CFE}"/>
          </ac:cxnSpMkLst>
        </pc:cxnChg>
        <pc:cxnChg chg="add del">
          <ac:chgData name="Maria GP" userId="c44e3b13c864d945" providerId="LiveId" clId="{F6B85CE3-8401-4A80-B734-1FFFB1F90587}" dt="2019-04-27T12:22:40.179" v="1153" actId="26606"/>
          <ac:cxnSpMkLst>
            <pc:docMk/>
            <pc:sldMk cId="2444776623" sldId="264"/>
            <ac:cxnSpMk id="22" creationId="{DAD2B705-4A9B-408D-AA80-4F41045E09DE}"/>
          </ac:cxnSpMkLst>
        </pc:cxnChg>
        <pc:cxnChg chg="add del">
          <ac:chgData name="Maria GP" userId="c44e3b13c864d945" providerId="LiveId" clId="{F6B85CE3-8401-4A80-B734-1FFFB1F90587}" dt="2019-04-27T12:32:27.914" v="1166" actId="26606"/>
          <ac:cxnSpMkLst>
            <pc:docMk/>
            <pc:sldMk cId="2444776623" sldId="264"/>
            <ac:cxnSpMk id="23" creationId="{DFDA47BC-3069-47F5-8257-24B3B1F76A08}"/>
          </ac:cxnSpMkLst>
        </pc:cxnChg>
        <pc:cxnChg chg="add del">
          <ac:chgData name="Maria GP" userId="c44e3b13c864d945" providerId="LiveId" clId="{F6B85CE3-8401-4A80-B734-1FFFB1F90587}" dt="2019-04-27T12:31:23.770" v="1159" actId="26606"/>
          <ac:cxnSpMkLst>
            <pc:docMk/>
            <pc:sldMk cId="2444776623" sldId="264"/>
            <ac:cxnSpMk id="26" creationId="{99AE2756-0FC4-4155-83E7-58AAAB63E757}"/>
          </ac:cxnSpMkLst>
        </pc:cxnChg>
        <pc:cxnChg chg="add del">
          <ac:chgData name="Maria GP" userId="c44e3b13c864d945" providerId="LiveId" clId="{F6B85CE3-8401-4A80-B734-1FFFB1F90587}" dt="2019-04-27T12:31:23.770" v="1159" actId="26606"/>
          <ac:cxnSpMkLst>
            <pc:docMk/>
            <pc:sldMk cId="2444776623" sldId="264"/>
            <ac:cxnSpMk id="28" creationId="{818DC98F-4057-4645-B948-F604F39A9CFE}"/>
          </ac:cxnSpMkLst>
        </pc:cxnChg>
        <pc:cxnChg chg="add del">
          <ac:chgData name="Maria GP" userId="c44e3b13c864d945" providerId="LiveId" clId="{F6B85CE3-8401-4A80-B734-1FFFB1F90587}" dt="2019-04-27T12:31:23.770" v="1159" actId="26606"/>
          <ac:cxnSpMkLst>
            <pc:docMk/>
            <pc:sldMk cId="2444776623" sldId="264"/>
            <ac:cxnSpMk id="30" creationId="{DAD2B705-4A9B-408D-AA80-4F41045E09DE}"/>
          </ac:cxnSpMkLst>
        </pc:cxnChg>
        <pc:cxnChg chg="add del">
          <ac:chgData name="Maria GP" userId="c44e3b13c864d945" providerId="LiveId" clId="{F6B85CE3-8401-4A80-B734-1FFFB1F90587}" dt="2019-04-27T12:32:27.914" v="1166" actId="26606"/>
          <ac:cxnSpMkLst>
            <pc:docMk/>
            <pc:sldMk cId="2444776623" sldId="264"/>
            <ac:cxnSpMk id="32" creationId="{942B920A-73AD-402A-8EEF-B88E1A9398B8}"/>
          </ac:cxnSpMkLst>
        </pc:cxnChg>
        <pc:cxnChg chg="add del">
          <ac:chgData name="Maria GP" userId="c44e3b13c864d945" providerId="LiveId" clId="{F6B85CE3-8401-4A80-B734-1FFFB1F90587}" dt="2019-04-27T12:32:27.914" v="1166" actId="26606"/>
          <ac:cxnSpMkLst>
            <pc:docMk/>
            <pc:sldMk cId="2444776623" sldId="264"/>
            <ac:cxnSpMk id="33" creationId="{00C9EB70-BC82-414A-BF8D-AD7FC6727616}"/>
          </ac:cxnSpMkLst>
        </pc:cxnChg>
        <pc:cxnChg chg="add del">
          <ac:chgData name="Maria GP" userId="c44e3b13c864d945" providerId="LiveId" clId="{F6B85CE3-8401-4A80-B734-1FFFB1F90587}" dt="2019-04-27T12:32:27.914" v="1166" actId="26606"/>
          <ac:cxnSpMkLst>
            <pc:docMk/>
            <pc:sldMk cId="2444776623" sldId="264"/>
            <ac:cxnSpMk id="34" creationId="{3217665F-0036-444A-8D4A-33AF36A36A42}"/>
          </ac:cxnSpMkLst>
        </pc:cxnChg>
        <pc:cxnChg chg="add del">
          <ac:chgData name="Maria GP" userId="c44e3b13c864d945" providerId="LiveId" clId="{F6B85CE3-8401-4A80-B734-1FFFB1F90587}" dt="2019-04-27T12:35:40.024" v="1236" actId="26606"/>
          <ac:cxnSpMkLst>
            <pc:docMk/>
            <pc:sldMk cId="2444776623" sldId="264"/>
            <ac:cxnSpMk id="44" creationId="{85D24317-6D0E-4553-A14C-1FA053CABFB5}"/>
          </ac:cxnSpMkLst>
        </pc:cxnChg>
        <pc:cxnChg chg="add del">
          <ac:chgData name="Maria GP" userId="c44e3b13c864d945" providerId="LiveId" clId="{F6B85CE3-8401-4A80-B734-1FFFB1F90587}" dt="2019-04-27T12:35:40.024" v="1236" actId="26606"/>
          <ac:cxnSpMkLst>
            <pc:docMk/>
            <pc:sldMk cId="2444776623" sldId="264"/>
            <ac:cxnSpMk id="46" creationId="{1AA718E0-F8D2-4975-85FE-D33E8A7B9176}"/>
          </ac:cxnSpMkLst>
        </pc:cxnChg>
        <pc:cxnChg chg="add del">
          <ac:chgData name="Maria GP" userId="c44e3b13c864d945" providerId="LiveId" clId="{F6B85CE3-8401-4A80-B734-1FFFB1F90587}" dt="2019-04-27T12:35:40.024" v="1236" actId="26606"/>
          <ac:cxnSpMkLst>
            <pc:docMk/>
            <pc:sldMk cId="2444776623" sldId="264"/>
            <ac:cxnSpMk id="47" creationId="{530B4850-945A-46A3-9947-3CA9A8DFB4A2}"/>
          </ac:cxnSpMkLst>
        </pc:cxnChg>
      </pc:sldChg>
      <pc:sldChg chg="addSp delSp modSp add mod setBg">
        <pc:chgData name="Maria GP" userId="c44e3b13c864d945" providerId="LiveId" clId="{F6B85CE3-8401-4A80-B734-1FFFB1F90587}" dt="2019-04-27T13:52:59.222" v="2200"/>
        <pc:sldMkLst>
          <pc:docMk/>
          <pc:sldMk cId="3483741619" sldId="264"/>
        </pc:sldMkLst>
        <pc:spChg chg="mod">
          <ac:chgData name="Maria GP" userId="c44e3b13c864d945" providerId="LiveId" clId="{F6B85CE3-8401-4A80-B734-1FFFB1F90587}" dt="2019-04-27T12:56:55.235" v="1273" actId="26606"/>
          <ac:spMkLst>
            <pc:docMk/>
            <pc:sldMk cId="3483741619" sldId="264"/>
            <ac:spMk id="2" creationId="{947147A1-0C95-4A6A-95BE-C95F5EC7571B}"/>
          </ac:spMkLst>
        </pc:spChg>
        <pc:spChg chg="del">
          <ac:chgData name="Maria GP" userId="c44e3b13c864d945" providerId="LiveId" clId="{F6B85CE3-8401-4A80-B734-1FFFB1F90587}" dt="2019-04-27T12:56:01.955" v="1264"/>
          <ac:spMkLst>
            <pc:docMk/>
            <pc:sldMk cId="3483741619" sldId="264"/>
            <ac:spMk id="3" creationId="{429B8AF8-51CE-4D97-988E-2CFA860C8990}"/>
          </ac:spMkLst>
        </pc:spChg>
        <pc:spChg chg="add">
          <ac:chgData name="Maria GP" userId="c44e3b13c864d945" providerId="LiveId" clId="{F6B85CE3-8401-4A80-B734-1FFFB1F90587}" dt="2019-04-27T12:56:55.235" v="1273" actId="26606"/>
          <ac:spMkLst>
            <pc:docMk/>
            <pc:sldMk cId="3483741619" sldId="264"/>
            <ac:spMk id="16" creationId="{928F64C6-FE22-4FC1-A763-DFCC514811BD}"/>
          </ac:spMkLst>
        </pc:spChg>
        <pc:picChg chg="add mod">
          <ac:chgData name="Maria GP" userId="c44e3b13c864d945" providerId="LiveId" clId="{F6B85CE3-8401-4A80-B734-1FFFB1F90587}" dt="2019-04-27T12:56:55.235" v="1273" actId="26606"/>
          <ac:picMkLst>
            <pc:docMk/>
            <pc:sldMk cId="3483741619" sldId="264"/>
            <ac:picMk id="5" creationId="{51619056-506F-4164-9A66-28C091BC88D0}"/>
          </ac:picMkLst>
        </pc:picChg>
        <pc:picChg chg="add mod">
          <ac:chgData name="Maria GP" userId="c44e3b13c864d945" providerId="LiveId" clId="{F6B85CE3-8401-4A80-B734-1FFFB1F90587}" dt="2019-04-27T12:56:55.235" v="1273" actId="26606"/>
          <ac:picMkLst>
            <pc:docMk/>
            <pc:sldMk cId="3483741619" sldId="264"/>
            <ac:picMk id="7" creationId="{F9889E15-12E8-46D4-9749-21DF07AAF2AF}"/>
          </ac:picMkLst>
        </pc:picChg>
        <pc:picChg chg="add mod">
          <ac:chgData name="Maria GP" userId="c44e3b13c864d945" providerId="LiveId" clId="{F6B85CE3-8401-4A80-B734-1FFFB1F90587}" dt="2019-04-27T12:56:55.235" v="1273" actId="26606"/>
          <ac:picMkLst>
            <pc:docMk/>
            <pc:sldMk cId="3483741619" sldId="264"/>
            <ac:picMk id="9" creationId="{22333276-B517-40BD-8182-BFB27EEFC51C}"/>
          </ac:picMkLst>
        </pc:picChg>
        <pc:picChg chg="add mod">
          <ac:chgData name="Maria GP" userId="c44e3b13c864d945" providerId="LiveId" clId="{F6B85CE3-8401-4A80-B734-1FFFB1F90587}" dt="2019-04-27T12:56:55.235" v="1273" actId="26606"/>
          <ac:picMkLst>
            <pc:docMk/>
            <pc:sldMk cId="3483741619" sldId="264"/>
            <ac:picMk id="11" creationId="{36E1C0F8-06B4-4F49-A6EA-E77D97D955A1}"/>
          </ac:picMkLst>
        </pc:picChg>
        <pc:cxnChg chg="add">
          <ac:chgData name="Maria GP" userId="c44e3b13c864d945" providerId="LiveId" clId="{F6B85CE3-8401-4A80-B734-1FFFB1F90587}" dt="2019-04-27T12:56:55.235" v="1273" actId="26606"/>
          <ac:cxnSpMkLst>
            <pc:docMk/>
            <pc:sldMk cId="3483741619" sldId="264"/>
            <ac:cxnSpMk id="18" creationId="{5C34627B-48E6-4F4D-B843-97717A86B490}"/>
          </ac:cxnSpMkLst>
        </pc:cxnChg>
      </pc:sldChg>
      <pc:sldChg chg="add del">
        <pc:chgData name="Maria GP" userId="c44e3b13c864d945" providerId="LiveId" clId="{F6B85CE3-8401-4A80-B734-1FFFB1F90587}" dt="2019-04-27T12:31:20.064" v="1158"/>
        <pc:sldMkLst>
          <pc:docMk/>
          <pc:sldMk cId="2133214344" sldId="265"/>
        </pc:sldMkLst>
      </pc:sldChg>
      <pc:sldChg chg="addSp delSp modSp add mod setBg setClrOvrMap">
        <pc:chgData name="Maria GP" userId="c44e3b13c864d945" providerId="LiveId" clId="{F6B85CE3-8401-4A80-B734-1FFFB1F90587}" dt="2019-04-27T13:53:06.695" v="2201"/>
        <pc:sldMkLst>
          <pc:docMk/>
          <pc:sldMk cId="3199566642" sldId="265"/>
        </pc:sldMkLst>
        <pc:spChg chg="mod ord">
          <ac:chgData name="Maria GP" userId="c44e3b13c864d945" providerId="LiveId" clId="{F6B85CE3-8401-4A80-B734-1FFFB1F90587}" dt="2019-04-27T13:04:05.068" v="1303" actId="26606"/>
          <ac:spMkLst>
            <pc:docMk/>
            <pc:sldMk cId="3199566642" sldId="265"/>
            <ac:spMk id="2" creationId="{769027F1-BBC8-43FF-926F-34E095E8A150}"/>
          </ac:spMkLst>
        </pc:spChg>
        <pc:spChg chg="del">
          <ac:chgData name="Maria GP" userId="c44e3b13c864d945" providerId="LiveId" clId="{F6B85CE3-8401-4A80-B734-1FFFB1F90587}" dt="2019-04-27T12:58:19.918" v="1285"/>
          <ac:spMkLst>
            <pc:docMk/>
            <pc:sldMk cId="3199566642" sldId="265"/>
            <ac:spMk id="3" creationId="{3E1F60E8-C2DB-4638-9130-81C896A4E561}"/>
          </ac:spMkLst>
        </pc:spChg>
        <pc:spChg chg="add del">
          <ac:chgData name="Maria GP" userId="c44e3b13c864d945" providerId="LiveId" clId="{F6B85CE3-8401-4A80-B734-1FFFB1F90587}" dt="2019-04-27T13:00:58.632" v="1300" actId="26606"/>
          <ac:spMkLst>
            <pc:docMk/>
            <pc:sldMk cId="3199566642" sldId="265"/>
            <ac:spMk id="7" creationId="{765F4110-C0FC-4D61-ACD2-A7C950EAE908}"/>
          </ac:spMkLst>
        </pc:spChg>
        <pc:spChg chg="add del">
          <ac:chgData name="Maria GP" userId="c44e3b13c864d945" providerId="LiveId" clId="{F6B85CE3-8401-4A80-B734-1FFFB1F90587}" dt="2019-04-27T13:00:46.301" v="1298" actId="26606"/>
          <ac:spMkLst>
            <pc:docMk/>
            <pc:sldMk cId="3199566642" sldId="265"/>
            <ac:spMk id="10" creationId="{53829A68-CD55-4C7B-B681-8039FA397D3A}"/>
          </ac:spMkLst>
        </pc:spChg>
        <pc:spChg chg="add del">
          <ac:chgData name="Maria GP" userId="c44e3b13c864d945" providerId="LiveId" clId="{F6B85CE3-8401-4A80-B734-1FFFB1F90587}" dt="2019-04-27T13:00:46.301" v="1298" actId="26606"/>
          <ac:spMkLst>
            <pc:docMk/>
            <pc:sldMk cId="3199566642" sldId="265"/>
            <ac:spMk id="13" creationId="{37FEB674-D811-4FFE-A878-29D0C0ED18D4}"/>
          </ac:spMkLst>
        </pc:spChg>
        <pc:spChg chg="add del">
          <ac:chgData name="Maria GP" userId="c44e3b13c864d945" providerId="LiveId" clId="{F6B85CE3-8401-4A80-B734-1FFFB1F90587}" dt="2019-04-27T13:03:56.023" v="1302" actId="26606"/>
          <ac:spMkLst>
            <pc:docMk/>
            <pc:sldMk cId="3199566642" sldId="265"/>
            <ac:spMk id="14" creationId="{313ABD50-85A2-4AF8-923C-2E0F10A6B25F}"/>
          </ac:spMkLst>
        </pc:spChg>
        <pc:spChg chg="add">
          <ac:chgData name="Maria GP" userId="c44e3b13c864d945" providerId="LiveId" clId="{F6B85CE3-8401-4A80-B734-1FFFB1F90587}" dt="2019-04-27T13:04:05.068" v="1303" actId="26606"/>
          <ac:spMkLst>
            <pc:docMk/>
            <pc:sldMk cId="3199566642" sldId="265"/>
            <ac:spMk id="16" creationId="{823AC064-BC96-4F32-8AE1-B2FD38754823}"/>
          </ac:spMkLst>
        </pc:spChg>
        <pc:picChg chg="add del mod ord">
          <ac:chgData name="Maria GP" userId="c44e3b13c864d945" providerId="LiveId" clId="{F6B85CE3-8401-4A80-B734-1FFFB1F90587}" dt="2019-04-27T13:04:05.068" v="1303" actId="26606"/>
          <ac:picMkLst>
            <pc:docMk/>
            <pc:sldMk cId="3199566642" sldId="265"/>
            <ac:picMk id="4" creationId="{C8BC2A01-4708-48E6-9D8C-014C6A823FD3}"/>
          </ac:picMkLst>
        </pc:picChg>
        <pc:picChg chg="add mod">
          <ac:chgData name="Maria GP" userId="c44e3b13c864d945" providerId="LiveId" clId="{F6B85CE3-8401-4A80-B734-1FFFB1F90587}" dt="2019-04-27T13:04:05.068" v="1303" actId="26606"/>
          <ac:picMkLst>
            <pc:docMk/>
            <pc:sldMk cId="3199566642" sldId="265"/>
            <ac:picMk id="5" creationId="{369F6FF1-B4F2-4D71-BBD7-B66A75BE5657}"/>
          </ac:picMkLst>
        </pc:picChg>
        <pc:picChg chg="add del">
          <ac:chgData name="Maria GP" userId="c44e3b13c864d945" providerId="LiveId" clId="{F6B85CE3-8401-4A80-B734-1FFFB1F90587}" dt="2019-04-27T13:00:46.301" v="1298" actId="26606"/>
          <ac:picMkLst>
            <pc:docMk/>
            <pc:sldMk cId="3199566642" sldId="265"/>
            <ac:picMk id="8" creationId="{C8BC2A01-4708-48E6-9D8C-014C6A823FD3}"/>
          </ac:picMkLst>
        </pc:picChg>
        <pc:picChg chg="add del">
          <ac:chgData name="Maria GP" userId="c44e3b13c864d945" providerId="LiveId" clId="{F6B85CE3-8401-4A80-B734-1FFFB1F90587}" dt="2019-04-27T13:03:56.023" v="1302" actId="26606"/>
          <ac:picMkLst>
            <pc:docMk/>
            <pc:sldMk cId="3199566642" sldId="265"/>
            <ac:picMk id="9" creationId="{C8BC2A01-4708-48E6-9D8C-014C6A823FD3}"/>
          </ac:picMkLst>
        </pc:picChg>
        <pc:picChg chg="add del">
          <ac:chgData name="Maria GP" userId="c44e3b13c864d945" providerId="LiveId" clId="{F6B85CE3-8401-4A80-B734-1FFFB1F90587}" dt="2019-04-27T13:03:56.023" v="1302" actId="26606"/>
          <ac:picMkLst>
            <pc:docMk/>
            <pc:sldMk cId="3199566642" sldId="265"/>
            <ac:picMk id="11" creationId="{22901FED-4FC9-4ED5-8123-C98BCD1616BA}"/>
          </ac:picMkLst>
        </pc:picChg>
        <pc:cxnChg chg="add del">
          <ac:chgData name="Maria GP" userId="c44e3b13c864d945" providerId="LiveId" clId="{F6B85CE3-8401-4A80-B734-1FFFB1F90587}" dt="2019-04-27T13:00:58.632" v="1300" actId="26606"/>
          <ac:cxnSpMkLst>
            <pc:docMk/>
            <pc:sldMk cId="3199566642" sldId="265"/>
            <ac:cxnSpMk id="12" creationId="{CC94CBDB-A76C-499E-95AB-C0A049E3154E}"/>
          </ac:cxnSpMkLst>
        </pc:cxnChg>
        <pc:cxnChg chg="add">
          <ac:chgData name="Maria GP" userId="c44e3b13c864d945" providerId="LiveId" clId="{F6B85CE3-8401-4A80-B734-1FFFB1F90587}" dt="2019-04-27T13:04:05.068" v="1303" actId="26606"/>
          <ac:cxnSpMkLst>
            <pc:docMk/>
            <pc:sldMk cId="3199566642" sldId="265"/>
            <ac:cxnSpMk id="15" creationId="{DB146403-F3D6-484B-B2ED-97F9565D0370}"/>
          </ac:cxnSpMkLst>
        </pc:cxnChg>
        <pc:cxnChg chg="add">
          <ac:chgData name="Maria GP" userId="c44e3b13c864d945" providerId="LiveId" clId="{F6B85CE3-8401-4A80-B734-1FFFB1F90587}" dt="2019-04-27T13:04:05.068" v="1303" actId="26606"/>
          <ac:cxnSpMkLst>
            <pc:docMk/>
            <pc:sldMk cId="3199566642" sldId="265"/>
            <ac:cxnSpMk id="17" creationId="{7E7C77BC-7138-40B1-A15B-20F57A494629}"/>
          </ac:cxnSpMkLst>
        </pc:cxnChg>
      </pc:sldChg>
      <pc:sldChg chg="addSp delSp modSp add mod setBg">
        <pc:chgData name="Maria GP" userId="c44e3b13c864d945" providerId="LiveId" clId="{F6B85CE3-8401-4A80-B734-1FFFB1F90587}" dt="2019-04-27T13:53:11.567" v="2202"/>
        <pc:sldMkLst>
          <pc:docMk/>
          <pc:sldMk cId="717675572" sldId="266"/>
        </pc:sldMkLst>
        <pc:spChg chg="mod ord">
          <ac:chgData name="Maria GP" userId="c44e3b13c864d945" providerId="LiveId" clId="{F6B85CE3-8401-4A80-B734-1FFFB1F90587}" dt="2019-04-27T13:11:51.499" v="1342" actId="26606"/>
          <ac:spMkLst>
            <pc:docMk/>
            <pc:sldMk cId="717675572" sldId="266"/>
            <ac:spMk id="2" creationId="{EC267F76-2789-4128-A3DB-BDC164CB67C3}"/>
          </ac:spMkLst>
        </pc:spChg>
        <pc:spChg chg="del">
          <ac:chgData name="Maria GP" userId="c44e3b13c864d945" providerId="LiveId" clId="{F6B85CE3-8401-4A80-B734-1FFFB1F90587}" dt="2019-04-27T13:11:29.053" v="1334"/>
          <ac:spMkLst>
            <pc:docMk/>
            <pc:sldMk cId="717675572" sldId="266"/>
            <ac:spMk id="3" creationId="{C718C7F7-7EA4-4BAD-A97D-3CD8F34980EC}"/>
          </ac:spMkLst>
        </pc:spChg>
        <pc:spChg chg="add">
          <ac:chgData name="Maria GP" userId="c44e3b13c864d945" providerId="LiveId" clId="{F6B85CE3-8401-4A80-B734-1FFFB1F90587}" dt="2019-04-27T13:11:51.499" v="1342" actId="26606"/>
          <ac:spMkLst>
            <pc:docMk/>
            <pc:sldMk cId="717675572" sldId="266"/>
            <ac:spMk id="9" creationId="{37C89E4B-3C9F-44B9-8B86-D9E3D112D8EC}"/>
          </ac:spMkLst>
        </pc:spChg>
        <pc:picChg chg="add mod">
          <ac:chgData name="Maria GP" userId="c44e3b13c864d945" providerId="LiveId" clId="{F6B85CE3-8401-4A80-B734-1FFFB1F90587}" dt="2019-04-27T13:11:51.499" v="1342" actId="26606"/>
          <ac:picMkLst>
            <pc:docMk/>
            <pc:sldMk cId="717675572" sldId="266"/>
            <ac:picMk id="4" creationId="{1746D93B-EA6A-401A-9D97-BB6A276348F3}"/>
          </ac:picMkLst>
        </pc:picChg>
        <pc:cxnChg chg="add">
          <ac:chgData name="Maria GP" userId="c44e3b13c864d945" providerId="LiveId" clId="{F6B85CE3-8401-4A80-B734-1FFFB1F90587}" dt="2019-04-27T13:11:51.499" v="1342" actId="26606"/>
          <ac:cxnSpMkLst>
            <pc:docMk/>
            <pc:sldMk cId="717675572" sldId="266"/>
            <ac:cxnSpMk id="11" creationId="{AA2EAA10-076F-46BD-8F0F-B9A2FB77A85C}"/>
          </ac:cxnSpMkLst>
        </pc:cxnChg>
        <pc:cxnChg chg="add">
          <ac:chgData name="Maria GP" userId="c44e3b13c864d945" providerId="LiveId" clId="{F6B85CE3-8401-4A80-B734-1FFFB1F90587}" dt="2019-04-27T13:11:51.499" v="1342" actId="26606"/>
          <ac:cxnSpMkLst>
            <pc:docMk/>
            <pc:sldMk cId="717675572" sldId="266"/>
            <ac:cxnSpMk id="13" creationId="{D891E407-403B-4764-86C9-33A56D3BCAA3}"/>
          </ac:cxnSpMkLst>
        </pc:cxnChg>
      </pc:sldChg>
      <pc:sldChg chg="addSp modSp add setBg">
        <pc:chgData name="Maria GP" userId="c44e3b13c864d945" providerId="LiveId" clId="{F6B85CE3-8401-4A80-B734-1FFFB1F90587}" dt="2019-04-27T13:53:15.656" v="2203"/>
        <pc:sldMkLst>
          <pc:docMk/>
          <pc:sldMk cId="3275349966" sldId="267"/>
        </pc:sldMkLst>
        <pc:spChg chg="mod">
          <ac:chgData name="Maria GP" userId="c44e3b13c864d945" providerId="LiveId" clId="{F6B85CE3-8401-4A80-B734-1FFFB1F90587}" dt="2019-04-27T13:23:03.864" v="1452" actId="115"/>
          <ac:spMkLst>
            <pc:docMk/>
            <pc:sldMk cId="3275349966" sldId="267"/>
            <ac:spMk id="2" creationId="{8B2F4FF5-0FEB-49BA-A1FE-3F403D38C5E4}"/>
          </ac:spMkLst>
        </pc:spChg>
        <pc:spChg chg="mod">
          <ac:chgData name="Maria GP" userId="c44e3b13c864d945" providerId="LiveId" clId="{F6B85CE3-8401-4A80-B734-1FFFB1F90587}" dt="2019-04-27T13:29:20.258" v="1526" actId="122"/>
          <ac:spMkLst>
            <pc:docMk/>
            <pc:sldMk cId="3275349966" sldId="267"/>
            <ac:spMk id="3" creationId="{C1187C98-C2EB-40B0-B4AE-2E1060864CFA}"/>
          </ac:spMkLst>
        </pc:spChg>
        <pc:picChg chg="add mod">
          <ac:chgData name="Maria GP" userId="c44e3b13c864d945" providerId="LiveId" clId="{F6B85CE3-8401-4A80-B734-1FFFB1F90587}" dt="2019-04-27T13:30:31.255" v="1536" actId="14100"/>
          <ac:picMkLst>
            <pc:docMk/>
            <pc:sldMk cId="3275349966" sldId="267"/>
            <ac:picMk id="4" creationId="{5E5404CE-CD8B-4166-AB77-1BF3A4C46B15}"/>
          </ac:picMkLst>
        </pc:picChg>
      </pc:sldChg>
      <pc:sldChg chg="addSp delSp modSp add setBg">
        <pc:chgData name="Maria GP" userId="c44e3b13c864d945" providerId="LiveId" clId="{F6B85CE3-8401-4A80-B734-1FFFB1F90587}" dt="2019-04-27T13:53:55.641" v="2204"/>
        <pc:sldMkLst>
          <pc:docMk/>
          <pc:sldMk cId="691036930" sldId="268"/>
        </pc:sldMkLst>
        <pc:spChg chg="mod">
          <ac:chgData name="Maria GP" userId="c44e3b13c864d945" providerId="LiveId" clId="{F6B85CE3-8401-4A80-B734-1FFFB1F90587}" dt="2019-04-27T13:35:06.263" v="1774" actId="14100"/>
          <ac:spMkLst>
            <pc:docMk/>
            <pc:sldMk cId="691036930" sldId="268"/>
            <ac:spMk id="2" creationId="{9C34061F-E0CB-4708-BBE5-6FCDCAA5BDAE}"/>
          </ac:spMkLst>
        </pc:spChg>
        <pc:spChg chg="del mod">
          <ac:chgData name="Maria GP" userId="c44e3b13c864d945" providerId="LiveId" clId="{F6B85CE3-8401-4A80-B734-1FFFB1F90587}" dt="2019-04-27T13:33:03.923" v="1752" actId="478"/>
          <ac:spMkLst>
            <pc:docMk/>
            <pc:sldMk cId="691036930" sldId="268"/>
            <ac:spMk id="3" creationId="{846294D7-6B5D-42FC-9FD5-58088CF9DF1B}"/>
          </ac:spMkLst>
        </pc:spChg>
        <pc:spChg chg="add del mod">
          <ac:chgData name="Maria GP" userId="c44e3b13c864d945" providerId="LiveId" clId="{F6B85CE3-8401-4A80-B734-1FFFB1F90587}" dt="2019-04-27T13:35:20.507" v="1777" actId="478"/>
          <ac:spMkLst>
            <pc:docMk/>
            <pc:sldMk cId="691036930" sldId="268"/>
            <ac:spMk id="4" creationId="{B15C079E-1D47-4F8F-B2D6-7C11DFE27245}"/>
          </ac:spMkLst>
        </pc:spChg>
        <pc:spChg chg="add mod">
          <ac:chgData name="Maria GP" userId="c44e3b13c864d945" providerId="LiveId" clId="{F6B85CE3-8401-4A80-B734-1FFFB1F90587}" dt="2019-04-27T13:38:53.442" v="1872" actId="20577"/>
          <ac:spMkLst>
            <pc:docMk/>
            <pc:sldMk cId="691036930" sldId="268"/>
            <ac:spMk id="5" creationId="{BA5FB35E-BC08-4593-B5B4-40C7FAF14A9B}"/>
          </ac:spMkLst>
        </pc:spChg>
        <pc:spChg chg="add mod">
          <ac:chgData name="Maria GP" userId="c44e3b13c864d945" providerId="LiveId" clId="{F6B85CE3-8401-4A80-B734-1FFFB1F90587}" dt="2019-04-27T13:47:38.249" v="2137" actId="255"/>
          <ac:spMkLst>
            <pc:docMk/>
            <pc:sldMk cId="691036930" sldId="268"/>
            <ac:spMk id="7" creationId="{7F63087E-DA01-4EF3-A3CC-7AF86CD27FF3}"/>
          </ac:spMkLst>
        </pc:spChg>
        <pc:picChg chg="add mod">
          <ac:chgData name="Maria GP" userId="c44e3b13c864d945" providerId="LiveId" clId="{F6B85CE3-8401-4A80-B734-1FFFB1F90587}" dt="2019-04-27T13:38:15.605" v="1869" actId="14100"/>
          <ac:picMkLst>
            <pc:docMk/>
            <pc:sldMk cId="691036930" sldId="268"/>
            <ac:picMk id="6" creationId="{ABA2C22B-011D-4108-B207-EBC8B0CDFCCA}"/>
          </ac:picMkLst>
        </pc:picChg>
        <pc:cxnChg chg="add mod">
          <ac:chgData name="Maria GP" userId="c44e3b13c864d945" providerId="LiveId" clId="{F6B85CE3-8401-4A80-B734-1FFFB1F90587}" dt="2019-04-27T13:40:28.384" v="1918" actId="1582"/>
          <ac:cxnSpMkLst>
            <pc:docMk/>
            <pc:sldMk cId="691036930" sldId="268"/>
            <ac:cxnSpMk id="9" creationId="{2186E08D-A464-4647-92E1-AE104E196C97}"/>
          </ac:cxnSpMkLst>
        </pc:cxnChg>
      </pc:sldChg>
      <pc:sldChg chg="addSp modSp add setBg">
        <pc:chgData name="Maria GP" userId="c44e3b13c864d945" providerId="LiveId" clId="{F6B85CE3-8401-4A80-B734-1FFFB1F90587}" dt="2019-04-27T13:58:26.268" v="2278" actId="20577"/>
        <pc:sldMkLst>
          <pc:docMk/>
          <pc:sldMk cId="1563633214" sldId="269"/>
        </pc:sldMkLst>
        <pc:spChg chg="mod">
          <ac:chgData name="Maria GP" userId="c44e3b13c864d945" providerId="LiveId" clId="{F6B85CE3-8401-4A80-B734-1FFFB1F90587}" dt="2019-04-27T13:54:10.869" v="2206" actId="207"/>
          <ac:spMkLst>
            <pc:docMk/>
            <pc:sldMk cId="1563633214" sldId="269"/>
            <ac:spMk id="2" creationId="{B25E967A-8D4D-4C3B-81CD-3FFCE3990953}"/>
          </ac:spMkLst>
        </pc:spChg>
        <pc:spChg chg="mod">
          <ac:chgData name="Maria GP" userId="c44e3b13c864d945" providerId="LiveId" clId="{F6B85CE3-8401-4A80-B734-1FFFB1F90587}" dt="2019-04-27T13:58:20.287" v="2275" actId="20577"/>
          <ac:spMkLst>
            <pc:docMk/>
            <pc:sldMk cId="1563633214" sldId="269"/>
            <ac:spMk id="3" creationId="{B7874F5E-61F5-4B08-AA85-27B07D31FEC8}"/>
          </ac:spMkLst>
        </pc:spChg>
        <pc:spChg chg="add mod">
          <ac:chgData name="Maria GP" userId="c44e3b13c864d945" providerId="LiveId" clId="{F6B85CE3-8401-4A80-B734-1FFFB1F90587}" dt="2019-04-27T13:58:23.380" v="2277" actId="20577"/>
          <ac:spMkLst>
            <pc:docMk/>
            <pc:sldMk cId="1563633214" sldId="269"/>
            <ac:spMk id="5" creationId="{BAC53493-6FC0-4831-BA15-5CA98500B116}"/>
          </ac:spMkLst>
        </pc:spChg>
        <pc:spChg chg="add mod">
          <ac:chgData name="Maria GP" userId="c44e3b13c864d945" providerId="LiveId" clId="{F6B85CE3-8401-4A80-B734-1FFFB1F90587}" dt="2019-04-27T13:58:26.268" v="2278" actId="20577"/>
          <ac:spMkLst>
            <pc:docMk/>
            <pc:sldMk cId="1563633214" sldId="269"/>
            <ac:spMk id="8" creationId="{25B0E75A-129B-4E88-8702-47732B67A625}"/>
          </ac:spMkLst>
        </pc:spChg>
        <pc:picChg chg="add mod">
          <ac:chgData name="Maria GP" userId="c44e3b13c864d945" providerId="LiveId" clId="{F6B85CE3-8401-4A80-B734-1FFFB1F90587}" dt="2019-04-27T13:47:48.697" v="2138" actId="14100"/>
          <ac:picMkLst>
            <pc:docMk/>
            <pc:sldMk cId="1563633214" sldId="269"/>
            <ac:picMk id="4" creationId="{3F7042AE-75E1-4D0D-88A3-BDA92ED05649}"/>
          </ac:picMkLst>
        </pc:picChg>
        <pc:cxnChg chg="add mod">
          <ac:chgData name="Maria GP" userId="c44e3b13c864d945" providerId="LiveId" clId="{F6B85CE3-8401-4A80-B734-1FFFB1F90587}" dt="2019-04-27T13:56:47.944" v="2209" actId="1076"/>
          <ac:cxnSpMkLst>
            <pc:docMk/>
            <pc:sldMk cId="1563633214" sldId="269"/>
            <ac:cxnSpMk id="7" creationId="{1BCE6295-D32D-4D04-A4D6-1AB1DA3F6B18}"/>
          </ac:cxnSpMkLst>
        </pc:cxnChg>
      </pc:sldChg>
      <pc:sldChg chg="addSp delSp modSp add mod setBg">
        <pc:chgData name="Maria GP" userId="c44e3b13c864d945" providerId="LiveId" clId="{F6B85CE3-8401-4A80-B734-1FFFB1F90587}" dt="2019-04-27T14:04:15.122" v="2403" actId="26606"/>
        <pc:sldMkLst>
          <pc:docMk/>
          <pc:sldMk cId="2689091973" sldId="270"/>
        </pc:sldMkLst>
        <pc:spChg chg="mod ord">
          <ac:chgData name="Maria GP" userId="c44e3b13c864d945" providerId="LiveId" clId="{F6B85CE3-8401-4A80-B734-1FFFB1F90587}" dt="2019-04-27T14:04:15.122" v="2403" actId="26606"/>
          <ac:spMkLst>
            <pc:docMk/>
            <pc:sldMk cId="2689091973" sldId="270"/>
            <ac:spMk id="2" creationId="{0715D3BF-C690-4D1B-B8A2-AED7455078D6}"/>
          </ac:spMkLst>
        </pc:spChg>
        <pc:spChg chg="del mod">
          <ac:chgData name="Maria GP" userId="c44e3b13c864d945" providerId="LiveId" clId="{F6B85CE3-8401-4A80-B734-1FFFB1F90587}" dt="2019-04-27T14:03:12.834" v="2391"/>
          <ac:spMkLst>
            <pc:docMk/>
            <pc:sldMk cId="2689091973" sldId="270"/>
            <ac:spMk id="3" creationId="{B2F396C7-8632-469C-B306-E29C1A4A7523}"/>
          </ac:spMkLst>
        </pc:spChg>
        <pc:spChg chg="add del mod">
          <ac:chgData name="Maria GP" userId="c44e3b13c864d945" providerId="LiveId" clId="{F6B85CE3-8401-4A80-B734-1FFFB1F90587}" dt="2019-04-27T14:04:03.072" v="2398"/>
          <ac:spMkLst>
            <pc:docMk/>
            <pc:sldMk cId="2689091973" sldId="270"/>
            <ac:spMk id="6" creationId="{30D0DC99-B6EC-4E6E-B681-89113BC5429D}"/>
          </ac:spMkLst>
        </pc:spChg>
        <pc:spChg chg="add">
          <ac:chgData name="Maria GP" userId="c44e3b13c864d945" providerId="LiveId" clId="{F6B85CE3-8401-4A80-B734-1FFFB1F90587}" dt="2019-04-27T14:04:15.122" v="2403" actId="26606"/>
          <ac:spMkLst>
            <pc:docMk/>
            <pc:sldMk cId="2689091973" sldId="270"/>
            <ac:spMk id="12" creationId="{37C89E4B-3C9F-44B9-8B86-D9E3D112D8EC}"/>
          </ac:spMkLst>
        </pc:spChg>
        <pc:picChg chg="add del mod">
          <ac:chgData name="Maria GP" userId="c44e3b13c864d945" providerId="LiveId" clId="{F6B85CE3-8401-4A80-B734-1FFFB1F90587}" dt="2019-04-27T14:03:43.705" v="2397" actId="478"/>
          <ac:picMkLst>
            <pc:docMk/>
            <pc:sldMk cId="2689091973" sldId="270"/>
            <ac:picMk id="4" creationId="{C5E05984-A9FD-4707-825F-27E9B21A3585}"/>
          </ac:picMkLst>
        </pc:picChg>
        <pc:picChg chg="add mod">
          <ac:chgData name="Maria GP" userId="c44e3b13c864d945" providerId="LiveId" clId="{F6B85CE3-8401-4A80-B734-1FFFB1F90587}" dt="2019-04-27T14:04:15.122" v="2403" actId="26606"/>
          <ac:picMkLst>
            <pc:docMk/>
            <pc:sldMk cId="2689091973" sldId="270"/>
            <ac:picMk id="7" creationId="{3A2D0E20-9607-4BA9-8F85-A73D679B0366}"/>
          </ac:picMkLst>
        </pc:picChg>
        <pc:cxnChg chg="add">
          <ac:chgData name="Maria GP" userId="c44e3b13c864d945" providerId="LiveId" clId="{F6B85CE3-8401-4A80-B734-1FFFB1F90587}" dt="2019-04-27T14:04:15.122" v="2403" actId="26606"/>
          <ac:cxnSpMkLst>
            <pc:docMk/>
            <pc:sldMk cId="2689091973" sldId="270"/>
            <ac:cxnSpMk id="14" creationId="{AA2EAA10-076F-46BD-8F0F-B9A2FB77A85C}"/>
          </ac:cxnSpMkLst>
        </pc:cxnChg>
        <pc:cxnChg chg="add">
          <ac:chgData name="Maria GP" userId="c44e3b13c864d945" providerId="LiveId" clId="{F6B85CE3-8401-4A80-B734-1FFFB1F90587}" dt="2019-04-27T14:04:15.122" v="2403" actId="26606"/>
          <ac:cxnSpMkLst>
            <pc:docMk/>
            <pc:sldMk cId="2689091973" sldId="270"/>
            <ac:cxnSpMk id="16" creationId="{D891E407-403B-4764-86C9-33A56D3BCAA3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5857EE-0774-463D-96B9-D9E4327FBF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B043422-4500-49A8-9028-3E81F6C310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7FC4603-3C23-4E9A-AD30-37F1FD5292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4F1610-1E6F-482A-83B9-BD14856EF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CDB89F4-844E-40CC-B3D2-331FB9D383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4933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76EC2-EC7F-4D25-AE77-B0BA75689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433A0DC-D3E3-4B26-A5C5-3E266F67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10EDB3-FC96-4D2E-AADC-1C20E7F30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4D03D0-3910-45DF-A867-EB62E468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1C0C3B1-D111-42D0-B34A-6F90B73BD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4770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ED233F-5B12-416B-8F84-739720B6213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FA93D70-A5C7-4546-BFEF-9A1E77ACC3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F3F1B67-7223-4805-A4E2-2F64114C57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04F5AB0-EB5D-4CCB-8D36-BF867935D3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733D15-FC56-4346-B42F-E20B8CB3C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097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23D517-D63D-4895-947B-6F2755DD6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8CEB3A9-BC6C-4992-9F65-ED8A4EE4F6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7948F4-AC6B-4A4F-83B4-9E66FF250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A6AFD77-9061-466D-9839-6F8CF5DF2C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90FD2CA-AF15-4471-9AEE-EE91750739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493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7F0AB0-AE84-48EE-AEA4-D5DFFD09D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E45B9E-A5C4-408A-BFF5-46E61711F4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D6890D-3E49-4B41-AF60-715C22E86B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521C3F-2370-4152-B9BD-D9F606287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ED0C931-E89F-44D3-B8DD-F5D2F86F2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900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EBADD4-3ECB-4997-A876-803CA7232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16EDF8-B1D7-49B4-88C4-7FCF3760DF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272171-B40A-419C-9C31-04D2B04E9D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F7B82BF-8E72-487D-93DC-33385CF20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D4B9740-63A0-46AE-A201-430235C97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203242A-AAF9-47E4-AC6E-3C05920A1C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3184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F570944-BE66-48AD-A2E7-52D3D80C1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5E6B4BB-FD87-4F10-9E40-C00DDF7000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050D2C3-3579-4376-B07A-5CB4F4430D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AC4B03E-6314-48D0-983B-046466B3494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0FB8363-BBB7-4A11-A1ED-FB5906B885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31A279-1D23-463A-8E01-73F250F25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3914952-DA85-493F-9012-A4E4C4907D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AB31154-E4F0-4D14-9C85-EA3FEA09D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02651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504DFA7-270C-47EA-ADD8-C7B7631A7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20EFB38-95E8-4C67-8F58-CACB65F50C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2DAB282-B001-44EA-9EAF-59461CE03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54C4985-877F-40AE-8D75-C20640EA72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7465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FC2F0E8-02D3-49A1-AFF5-1624D40E2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38E023A-4A3C-4806-A665-EE82E5F649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B0235790-D7FD-4ED1-8DD2-098969AD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167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42269E7-686E-4E5E-8DB6-D2239D750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C9EE4FD-FD11-4019-B4EC-DF15F27E02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5259AAC-67E6-4D73-8656-280B21A34B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3BF9325-374F-460B-9095-E16BDA9203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CE5950D-4EC0-494A-818D-4BEAE5CB89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955B0C8-6699-486E-AAD7-8D4376C49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5705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872611E-3289-4A65-9B95-FCF61A2F8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787CC8D7-990F-4747-9041-F5F602B425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8B6E67D-5AC7-4420-A32B-F0787A63E5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5DD8949-70A0-48EB-AC6D-54C58795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F7ACBC4-4421-4AA4-BEB1-896556CEB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8E568BCC-0079-4649-8737-E889AAE45E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0456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FE4D3BA-1FC2-41F3-9C71-FA19F9109E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344883E-7D84-48D8-B335-4720BEEF89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2C0043B-EEBF-4EAB-AB62-3B4FEC2692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64A128-642F-4C92-B164-21BDEC6D3D8C}" type="datetimeFigureOut">
              <a:rPr lang="es-ES" smtClean="0"/>
              <a:t>27/04/2019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5C8857C-AF98-46EC-9596-68FBF42CC7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FF1A796-AC95-47D7-9640-2F146852AE7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E79A7E-A23E-430A-BBAD-DF471FF3B7A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813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2EF1DA-46E2-4F6C-8993-C7AECB8382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7696" y="670560"/>
            <a:ext cx="9144000" cy="670560"/>
          </a:xfrm>
          <a:solidFill>
            <a:srgbClr val="0070C0"/>
          </a:solidFill>
        </p:spPr>
        <p:txBody>
          <a:bodyPr>
            <a:no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TEMA 6: UN VIAJE POR EL SISTEMA SOLAR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29A008E-5A14-467E-B842-DD93261610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7696" y="1773238"/>
            <a:ext cx="9144000" cy="433514"/>
          </a:xfrm>
        </p:spPr>
        <p:txBody>
          <a:bodyPr/>
          <a:lstStyle/>
          <a:p>
            <a:pPr algn="just"/>
            <a:r>
              <a:rPr lang="es-ES" sz="2000" dirty="0"/>
              <a:t>El planeta </a:t>
            </a:r>
            <a:r>
              <a:rPr lang="es-ES" sz="2000" b="1" dirty="0"/>
              <a:t>TIERRA</a:t>
            </a:r>
            <a:r>
              <a:rPr lang="es-ES" sz="2000" dirty="0"/>
              <a:t> es nuestro hogar, cuando lo vemos desde el espacio vemos: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476E51D-953B-4E76-A011-70976A4FE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0064" y="2523744"/>
            <a:ext cx="4108704" cy="3121533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35D402-A461-4499-9969-2EFE3C8F0ACC}"/>
              </a:ext>
            </a:extLst>
          </p:cNvPr>
          <p:cNvSpPr txBox="1"/>
          <p:nvPr/>
        </p:nvSpPr>
        <p:spPr>
          <a:xfrm>
            <a:off x="1377696" y="2801655"/>
            <a:ext cx="1377696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Capa de aire</a:t>
            </a:r>
          </a:p>
        </p:txBody>
      </p:sp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9DA2C3A1-C072-4554-9CA5-450778C01DC1}"/>
              </a:ext>
            </a:extLst>
          </p:cNvPr>
          <p:cNvCxnSpPr>
            <a:stCxn id="5" idx="3"/>
          </p:cNvCxnSpPr>
          <p:nvPr/>
        </p:nvCxnSpPr>
        <p:spPr>
          <a:xfrm>
            <a:off x="2755392" y="2986321"/>
            <a:ext cx="1816608" cy="707855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58D85B6-57F5-46A3-85A9-C5AD84F9D29F}"/>
              </a:ext>
            </a:extLst>
          </p:cNvPr>
          <p:cNvSpPr txBox="1"/>
          <p:nvPr/>
        </p:nvSpPr>
        <p:spPr>
          <a:xfrm>
            <a:off x="1255776" y="4448484"/>
            <a:ext cx="1816608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Mares y Océanos</a:t>
            </a:r>
          </a:p>
        </p:txBody>
      </p:sp>
      <p:cxnSp>
        <p:nvCxnSpPr>
          <p:cNvPr id="10" name="Conector recto de flecha 9">
            <a:extLst>
              <a:ext uri="{FF2B5EF4-FFF2-40B4-BE49-F238E27FC236}">
                <a16:creationId xmlns:a16="http://schemas.microsoft.com/office/drawing/2014/main" id="{EA1FA625-FC43-4E85-A0C3-F159BCC15251}"/>
              </a:ext>
            </a:extLst>
          </p:cNvPr>
          <p:cNvCxnSpPr/>
          <p:nvPr/>
        </p:nvCxnSpPr>
        <p:spPr>
          <a:xfrm flipV="1">
            <a:off x="3328416" y="4473745"/>
            <a:ext cx="1853184" cy="1775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6B6DA74-ED3C-4D5C-89F9-6C7D5673BD1F}"/>
              </a:ext>
            </a:extLst>
          </p:cNvPr>
          <p:cNvSpPr txBox="1"/>
          <p:nvPr/>
        </p:nvSpPr>
        <p:spPr>
          <a:xfrm>
            <a:off x="8497824" y="2801655"/>
            <a:ext cx="1353312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/>
              <a:t>Continentes</a:t>
            </a:r>
          </a:p>
        </p:txBody>
      </p: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FDE3A1BA-5323-4FCD-B1DE-698B2C9013BD}"/>
              </a:ext>
            </a:extLst>
          </p:cNvPr>
          <p:cNvCxnSpPr/>
          <p:nvPr/>
        </p:nvCxnSpPr>
        <p:spPr>
          <a:xfrm flipH="1">
            <a:off x="6205728" y="3340248"/>
            <a:ext cx="2194560" cy="597768"/>
          </a:xfrm>
          <a:prstGeom prst="straightConnector1">
            <a:avLst/>
          </a:prstGeom>
          <a:ln w="76200">
            <a:solidFill>
              <a:srgbClr val="00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652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1746D93B-EA6A-401A-9D97-BB6A276348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C267F76-2789-4128-A3DB-BDC164CB67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NUESTRO SISTEMA SOLAR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7675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2F4FF5-0FEB-49BA-A1FE-3F403D38C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183368" cy="1325563"/>
          </a:xfrm>
          <a:solidFill>
            <a:srgbClr val="0070C0"/>
          </a:solidFill>
        </p:spPr>
        <p:txBody>
          <a:bodyPr/>
          <a:lstStyle/>
          <a:p>
            <a:r>
              <a:rPr lang="es-ES" b="1" dirty="0">
                <a:solidFill>
                  <a:schemeClr val="bg1"/>
                </a:solidFill>
              </a:rPr>
              <a:t>Hay </a:t>
            </a:r>
            <a:r>
              <a:rPr lang="es-ES" b="1" u="sng" dirty="0">
                <a:solidFill>
                  <a:schemeClr val="bg1"/>
                </a:solidFill>
              </a:rPr>
              <a:t>días y noches </a:t>
            </a:r>
            <a:r>
              <a:rPr lang="es-ES" b="1" dirty="0">
                <a:solidFill>
                  <a:schemeClr val="bg1"/>
                </a:solidFill>
              </a:rPr>
              <a:t>porque </a:t>
            </a:r>
            <a:r>
              <a:rPr lang="es-ES" b="1" u="sng" dirty="0">
                <a:solidFill>
                  <a:schemeClr val="bg1"/>
                </a:solidFill>
              </a:rPr>
              <a:t>la tierra se mueve </a:t>
            </a:r>
            <a:r>
              <a:rPr lang="es-ES" b="1" dirty="0">
                <a:solidFill>
                  <a:schemeClr val="bg1"/>
                </a:solidFill>
              </a:rPr>
              <a:t>siempre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1187C98-C2EB-40B0-B4AE-2E1060864C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8663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/>
              <a:t>La tierra realiza dos movimientos: </a:t>
            </a:r>
            <a:r>
              <a:rPr lang="es-ES" b="1" dirty="0"/>
              <a:t>ROTACIÓN</a:t>
            </a:r>
            <a:r>
              <a:rPr lang="es-ES" dirty="0"/>
              <a:t> y </a:t>
            </a:r>
            <a:r>
              <a:rPr lang="es-ES" b="1" dirty="0"/>
              <a:t>TRASLACIÓN</a:t>
            </a:r>
            <a:r>
              <a:rPr lang="es-ES" dirty="0"/>
              <a:t>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5E5404CE-CD8B-4166-AB77-1BF3A4C46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3150" y="2439225"/>
            <a:ext cx="7758114" cy="3732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3499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34061F-E0CB-4708-BBE5-6FCDCAA5B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95579"/>
          </a:xfrm>
          <a:solidFill>
            <a:srgbClr val="FF9900"/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MOVIMIENTO DE ROTACIÓN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5FB35E-BC08-4593-B5B4-40C7FAF14A9B}"/>
              </a:ext>
            </a:extLst>
          </p:cNvPr>
          <p:cNvSpPr txBox="1"/>
          <p:nvPr/>
        </p:nvSpPr>
        <p:spPr>
          <a:xfrm>
            <a:off x="1191768" y="1619750"/>
            <a:ext cx="6074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La Tierra tarda un día en dar la vuelta GIRANDO sobre sí misma.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ABA2C22B-011D-4108-B207-EBC8B0CDF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6550" y="2446282"/>
            <a:ext cx="4458271" cy="3533775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F63087E-DA01-4EF3-A3CC-7AF86CD27FF3}"/>
              </a:ext>
            </a:extLst>
          </p:cNvPr>
          <p:cNvSpPr txBox="1"/>
          <p:nvPr/>
        </p:nvSpPr>
        <p:spPr>
          <a:xfrm>
            <a:off x="2085975" y="3566838"/>
            <a:ext cx="2143125" cy="1015663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2000" b="1" dirty="0"/>
              <a:t>TARDA 24 HORAS EN DAR LA VUELTA</a:t>
            </a:r>
          </a:p>
        </p:txBody>
      </p:sp>
      <p:cxnSp>
        <p:nvCxnSpPr>
          <p:cNvPr id="9" name="Conector: angular 8">
            <a:extLst>
              <a:ext uri="{FF2B5EF4-FFF2-40B4-BE49-F238E27FC236}">
                <a16:creationId xmlns:a16="http://schemas.microsoft.com/office/drawing/2014/main" id="{2186E08D-A464-4647-92E1-AE104E196C97}"/>
              </a:ext>
            </a:extLst>
          </p:cNvPr>
          <p:cNvCxnSpPr/>
          <p:nvPr/>
        </p:nvCxnSpPr>
        <p:spPr>
          <a:xfrm>
            <a:off x="4535424" y="3816096"/>
            <a:ext cx="2048256" cy="1536192"/>
          </a:xfrm>
          <a:prstGeom prst="bentConnector3">
            <a:avLst/>
          </a:prstGeom>
          <a:ln w="5715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1036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5E967A-8D4D-4C3B-81CD-3FFCE3990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5307"/>
          </a:xfrm>
          <a:solidFill>
            <a:srgbClr val="FF9900"/>
          </a:solidFill>
        </p:spPr>
        <p:txBody>
          <a:bodyPr/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MOVIMIENTO DE TRASLACIÓN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7874F5E-61F5-4B08-AA85-27B07D31FE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8232648" cy="4298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s-ES" dirty="0"/>
              <a:t>La Tierra tarda </a:t>
            </a:r>
            <a:r>
              <a:rPr lang="es-ES" b="1" dirty="0"/>
              <a:t>un año, </a:t>
            </a:r>
            <a:r>
              <a:rPr lang="es-ES" dirty="0"/>
              <a:t>en </a:t>
            </a:r>
            <a:r>
              <a:rPr lang="es-ES" b="1" dirty="0"/>
              <a:t>dar la vuelta </a:t>
            </a:r>
            <a:r>
              <a:rPr lang="es-ES" dirty="0"/>
              <a:t>completa </a:t>
            </a:r>
            <a:r>
              <a:rPr lang="es-ES" b="1" dirty="0"/>
              <a:t>al SOL.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3F7042AE-75E1-4D0D-88A3-BDA92ED056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384" y="2478024"/>
            <a:ext cx="6757416" cy="3800856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AC53493-6FC0-4831-BA15-5CA98500B116}"/>
              </a:ext>
            </a:extLst>
          </p:cNvPr>
          <p:cNvSpPr txBox="1"/>
          <p:nvPr/>
        </p:nvSpPr>
        <p:spPr>
          <a:xfrm>
            <a:off x="838200" y="2777921"/>
            <a:ext cx="1940052" cy="92333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Tarda 365 días en dar la vuelta completa.</a:t>
            </a:r>
          </a:p>
        </p:txBody>
      </p:sp>
      <p:cxnSp>
        <p:nvCxnSpPr>
          <p:cNvPr id="7" name="Conector: angular 6">
            <a:extLst>
              <a:ext uri="{FF2B5EF4-FFF2-40B4-BE49-F238E27FC236}">
                <a16:creationId xmlns:a16="http://schemas.microsoft.com/office/drawing/2014/main" id="{1BCE6295-D32D-4D04-A4D6-1AB1DA3F6B18}"/>
              </a:ext>
            </a:extLst>
          </p:cNvPr>
          <p:cNvCxnSpPr/>
          <p:nvPr/>
        </p:nvCxnSpPr>
        <p:spPr>
          <a:xfrm>
            <a:off x="2938272" y="2959970"/>
            <a:ext cx="1658112" cy="963168"/>
          </a:xfrm>
          <a:prstGeom prst="bentConnector3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25B0E75A-129B-4E88-8702-47732B67A625}"/>
              </a:ext>
            </a:extLst>
          </p:cNvPr>
          <p:cNvSpPr txBox="1"/>
          <p:nvPr/>
        </p:nvSpPr>
        <p:spPr>
          <a:xfrm>
            <a:off x="838200" y="4529797"/>
            <a:ext cx="3429000" cy="646331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s-ES" b="1" dirty="0"/>
              <a:t>También produce las estaciones del año.</a:t>
            </a:r>
          </a:p>
        </p:txBody>
      </p:sp>
    </p:spTree>
    <p:extLst>
      <p:ext uri="{BB962C8B-B14F-4D97-AF65-F5344CB8AC3E}">
        <p14:creationId xmlns:p14="http://schemas.microsoft.com/office/powerpoint/2010/main" val="1563633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arcador de contenido 6">
            <a:extLst>
              <a:ext uri="{FF2B5EF4-FFF2-40B4-BE49-F238E27FC236}">
                <a16:creationId xmlns:a16="http://schemas.microsoft.com/office/drawing/2014/main" id="{3A2D0E20-9607-4BA9-8F85-A73D679B0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888" b="-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715D3BF-C690-4D1B-B8A2-AED74550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>
                <a:solidFill>
                  <a:schemeClr val="tx1">
                    <a:lumMod val="85000"/>
                    <a:lumOff val="15000"/>
                  </a:schemeClr>
                </a:solidFill>
              </a:rPr>
              <a:t>¡¡Ya conoces un poquito nuestro Sistema Solar!!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909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CF57C0-ECB8-4601-B94F-A5E0C6D0D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5415" y="407328"/>
            <a:ext cx="9917723" cy="844697"/>
          </a:xfrm>
          <a:solidFill>
            <a:srgbClr val="FF0066"/>
          </a:solidFill>
        </p:spPr>
        <p:txBody>
          <a:bodyPr>
            <a:normAutofit/>
          </a:bodyPr>
          <a:lstStyle/>
          <a:p>
            <a:pPr algn="ctr"/>
            <a:r>
              <a:rPr lang="es-ES" b="1" dirty="0">
                <a:solidFill>
                  <a:schemeClr val="bg1"/>
                </a:solidFill>
              </a:rPr>
              <a:t>El ECUADOR, divide  a la tierra en dos...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5CAEA60-BA33-458D-81A7-45334D1FC31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469" y="1538069"/>
            <a:ext cx="6302326" cy="4159282"/>
          </a:xfrm>
        </p:spPr>
      </p:pic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02CBB98E-102A-435E-9746-11BE06188A7B}"/>
              </a:ext>
            </a:extLst>
          </p:cNvPr>
          <p:cNvCxnSpPr/>
          <p:nvPr/>
        </p:nvCxnSpPr>
        <p:spPr>
          <a:xfrm>
            <a:off x="2755392" y="3706368"/>
            <a:ext cx="3803904" cy="0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A5864F62-F57B-4452-BA1A-B61058D62D68}"/>
              </a:ext>
            </a:extLst>
          </p:cNvPr>
          <p:cNvSpPr txBox="1"/>
          <p:nvPr/>
        </p:nvSpPr>
        <p:spPr>
          <a:xfrm>
            <a:off x="3255264" y="2375074"/>
            <a:ext cx="28407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NORTE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C238768-94B2-4533-892E-9CFDB8DE451F}"/>
              </a:ext>
            </a:extLst>
          </p:cNvPr>
          <p:cNvSpPr txBox="1"/>
          <p:nvPr/>
        </p:nvSpPr>
        <p:spPr>
          <a:xfrm>
            <a:off x="3517392" y="4272060"/>
            <a:ext cx="22799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5400" dirty="0"/>
              <a:t>SUR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A79D7AC1-F311-4682-8495-C576B1B48B7F}"/>
              </a:ext>
            </a:extLst>
          </p:cNvPr>
          <p:cNvSpPr txBox="1"/>
          <p:nvPr/>
        </p:nvSpPr>
        <p:spPr>
          <a:xfrm>
            <a:off x="7961376" y="2836739"/>
            <a:ext cx="39867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dirty="0"/>
              <a:t>HEMISFERIOS</a:t>
            </a:r>
          </a:p>
        </p:txBody>
      </p:sp>
    </p:spTree>
    <p:extLst>
      <p:ext uri="{BB962C8B-B14F-4D97-AF65-F5344CB8AC3E}">
        <p14:creationId xmlns:p14="http://schemas.microsoft.com/office/powerpoint/2010/main" val="2540907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F36B1B-7FF5-41A6-B3F0-0193D5DC1F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2868168" cy="844697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es-ES" sz="5400" b="1" dirty="0">
                <a:solidFill>
                  <a:schemeClr val="bg1"/>
                </a:solidFill>
              </a:rPr>
              <a:t>LA LUNA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6988A0E-F297-49D0-B3C9-C97DDCE987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26413" y="1209822"/>
            <a:ext cx="7455876" cy="5022167"/>
          </a:xfrm>
          <a:prstGeom prst="rect">
            <a:avLst/>
          </a:prstGeom>
        </p:spPr>
      </p:pic>
      <p:sp>
        <p:nvSpPr>
          <p:cNvPr id="5" name="Flecha: curvada hacia la derecha 4">
            <a:extLst>
              <a:ext uri="{FF2B5EF4-FFF2-40B4-BE49-F238E27FC236}">
                <a16:creationId xmlns:a16="http://schemas.microsoft.com/office/drawing/2014/main" id="{4869421B-09DB-4DCD-AA78-172AECCE3EED}"/>
              </a:ext>
            </a:extLst>
          </p:cNvPr>
          <p:cNvSpPr/>
          <p:nvPr/>
        </p:nvSpPr>
        <p:spPr>
          <a:xfrm rot="17150687">
            <a:off x="1190997" y="1031274"/>
            <a:ext cx="2580798" cy="4588023"/>
          </a:xfrm>
          <a:prstGeom prst="curvedRightArrow">
            <a:avLst/>
          </a:prstGeom>
          <a:ln w="317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8B2801E-69CE-4C23-BA1C-73D71E334090}"/>
              </a:ext>
            </a:extLst>
          </p:cNvPr>
          <p:cNvSpPr txBox="1"/>
          <p:nvPr/>
        </p:nvSpPr>
        <p:spPr>
          <a:xfrm>
            <a:off x="5791200" y="573024"/>
            <a:ext cx="2962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/>
              <a:t>Es un satélite</a:t>
            </a:r>
          </a:p>
        </p:txBody>
      </p:sp>
    </p:spTree>
    <p:extLst>
      <p:ext uri="{BB962C8B-B14F-4D97-AF65-F5344CB8AC3E}">
        <p14:creationId xmlns:p14="http://schemas.microsoft.com/office/powerpoint/2010/main" val="43476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478CFC-79CD-416B-A8D2-07C47E4C9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069780"/>
          </a:xfrm>
          <a:solidFill>
            <a:srgbClr val="92D050"/>
          </a:solidFill>
        </p:spPr>
        <p:txBody>
          <a:bodyPr>
            <a:normAutofit fontScale="90000"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La Luna es un satélite de la Tierra, tarda 28 días en dar una vuelta completa.</a:t>
            </a:r>
          </a:p>
        </p:txBody>
      </p:sp>
      <p:pic>
        <p:nvPicPr>
          <p:cNvPr id="8" name="Marcador de contenido 7">
            <a:extLst>
              <a:ext uri="{FF2B5EF4-FFF2-40B4-BE49-F238E27FC236}">
                <a16:creationId xmlns:a16="http://schemas.microsoft.com/office/drawing/2014/main" id="{9BBFEC2A-38F9-440A-831C-B32EB366E7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8807" y="1899137"/>
            <a:ext cx="10044331" cy="4593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0786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D0EA3F1-2266-4C22-B548-2AA40E0534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5368" y="2043663"/>
            <a:ext cx="6105194" cy="203105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FASES DE LA LUNA</a:t>
            </a:r>
          </a:p>
        </p:txBody>
      </p:sp>
    </p:spTree>
    <p:extLst>
      <p:ext uri="{BB962C8B-B14F-4D97-AF65-F5344CB8AC3E}">
        <p14:creationId xmlns:p14="http://schemas.microsoft.com/office/powerpoint/2010/main" val="755705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6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D7AAEEB-5F2F-41EF-8FB0-9F4CA53C2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LUNA MENGUANTE</a:t>
            </a:r>
          </a:p>
        </p:txBody>
      </p:sp>
      <p:pic>
        <p:nvPicPr>
          <p:cNvPr id="22" name="Marcador de contenido 3">
            <a:extLst>
              <a:ext uri="{FF2B5EF4-FFF2-40B4-BE49-F238E27FC236}">
                <a16:creationId xmlns:a16="http://schemas.microsoft.com/office/drawing/2014/main" id="{03340222-E999-4824-BAAB-C95492A785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130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49B520D-C3F6-4AD8-BBDB-9AD99869FC4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8662" b="-1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20" name="Imagen 19">
            <a:extLst>
              <a:ext uri="{FF2B5EF4-FFF2-40B4-BE49-F238E27FC236}">
                <a16:creationId xmlns:a16="http://schemas.microsoft.com/office/drawing/2014/main" id="{F3ADFB7B-AE0E-4613-B4F3-18C8405FDB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2144" b="1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30" name="Straight Connector 28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FF617A9D-04E4-4EFC-93B1-C95EEB0022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9153" r="16281" b="3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46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B36F6C-DDFE-4419-AF6D-29DD09590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996" y="4571216"/>
            <a:ext cx="10906008" cy="11154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LUNA CRECIENTE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04456576-2837-4D7F-AA5F-8330F96EEB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359"/>
          <a:stretch/>
        </p:blipFill>
        <p:spPr>
          <a:xfrm>
            <a:off x="321628" y="320511"/>
            <a:ext cx="3794760" cy="3930978"/>
          </a:xfrm>
          <a:prstGeom prst="rect">
            <a:avLst/>
          </a:prstGeom>
        </p:spPr>
      </p:pic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0A37B738-663A-4B3B-BFCC-F0D65DBFA1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707" r="-1" b="-1"/>
          <a:stretch/>
        </p:blipFill>
        <p:spPr>
          <a:xfrm>
            <a:off x="4198385" y="320511"/>
            <a:ext cx="3794760" cy="3930978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10AE6C7C-37C9-4FE0-835C-94A6E4FD5B0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202" r="-1" b="-1"/>
          <a:stretch/>
        </p:blipFill>
        <p:spPr>
          <a:xfrm>
            <a:off x="8075142" y="320511"/>
            <a:ext cx="3794760" cy="3930978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0188E89-AF78-40F6-B787-E9BD9C6256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524000" y="5778706"/>
            <a:ext cx="9144000" cy="0"/>
          </a:xfrm>
          <a:prstGeom prst="line">
            <a:avLst/>
          </a:prstGeom>
          <a:ln w="19050">
            <a:solidFill>
              <a:srgbClr val="27406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5718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928F64C6-FE22-4FC1-A763-DFCC514811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08357" y="3509963"/>
            <a:ext cx="7092215" cy="2967839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7147A1-0C95-4A6A-95BE-C95F5EC75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1821" y="3812954"/>
            <a:ext cx="6465287" cy="15160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LUNA LLENA</a:t>
            </a:r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51619056-506F-4164-9A66-28C091BC88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24" r="3" b="17648"/>
          <a:stretch/>
        </p:blipFill>
        <p:spPr>
          <a:xfrm>
            <a:off x="317635" y="321733"/>
            <a:ext cx="4151681" cy="30268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F9889E15-12E8-46D4-9749-21DF07AAF2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9" r="1" b="9148"/>
          <a:stretch/>
        </p:blipFill>
        <p:spPr>
          <a:xfrm>
            <a:off x="4638955" y="321733"/>
            <a:ext cx="3539976" cy="2985818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22333276-B517-40BD-8182-BFB27EEFC51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3" r="5" b="12407"/>
          <a:stretch/>
        </p:blipFill>
        <p:spPr>
          <a:xfrm>
            <a:off x="8348570" y="321734"/>
            <a:ext cx="3535590" cy="2985818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5C34627B-48E6-4F4D-B843-97717A86B4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36E1C0F8-06B4-4F49-A6EA-E77D97D955A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3" r="-1" b="-1"/>
          <a:stretch/>
        </p:blipFill>
        <p:spPr>
          <a:xfrm>
            <a:off x="317635" y="3509433"/>
            <a:ext cx="4160452" cy="3026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41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69027F1-BBC8-43FF-926F-34E095E8A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>
                <a:solidFill>
                  <a:srgbClr val="FFFFFF"/>
                </a:solidFill>
              </a:rPr>
              <a:t>LUNA NUEVA</a:t>
            </a:r>
          </a:p>
        </p:txBody>
      </p:sp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C8BC2A01-4708-48E6-9D8C-014C6A823FD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467361"/>
            <a:ext cx="5455917" cy="3678377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69F6FF1-B4F2-4D71-BBD7-B66A75BE5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758433"/>
            <a:ext cx="5455917" cy="3096233"/>
          </a:xfrm>
          <a:prstGeom prst="rect">
            <a:avLst/>
          </a:prstGeom>
        </p:spPr>
      </p:pic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9566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168</Words>
  <Application>Microsoft Office PowerPoint</Application>
  <PresentationFormat>Panorámica</PresentationFormat>
  <Paragraphs>28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Tema de Office</vt:lpstr>
      <vt:lpstr>TEMA 6: UN VIAJE POR EL SISTEMA SOLAR</vt:lpstr>
      <vt:lpstr>El ECUADOR, divide  a la tierra en dos...</vt:lpstr>
      <vt:lpstr>LA LUNA</vt:lpstr>
      <vt:lpstr>La Luna es un satélite de la Tierra, tarda 28 días en dar una vuelta completa.</vt:lpstr>
      <vt:lpstr>FASES DE LA LUNA</vt:lpstr>
      <vt:lpstr>LUNA MENGUANTE</vt:lpstr>
      <vt:lpstr>LUNA CRECIENTE</vt:lpstr>
      <vt:lpstr>LUNA LLENA</vt:lpstr>
      <vt:lpstr>LUNA NUEVA</vt:lpstr>
      <vt:lpstr>NUESTRO SISTEMA SOLAR</vt:lpstr>
      <vt:lpstr>Hay días y noches porque la tierra se mueve siempre</vt:lpstr>
      <vt:lpstr>MOVIMIENTO DE ROTACIÓN</vt:lpstr>
      <vt:lpstr>MOVIMIENTO DE TRASLACIÓN</vt:lpstr>
      <vt:lpstr>¡¡Ya conoces un poquito nuestro Sistema Solar!!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 6: UN VIAJE POR EL SISTEMA SOLAR</dc:title>
  <dc:creator>Maria GP</dc:creator>
  <cp:lastModifiedBy>Maria GP</cp:lastModifiedBy>
  <cp:revision>1</cp:revision>
  <dcterms:created xsi:type="dcterms:W3CDTF">2019-04-27T14:04:15Z</dcterms:created>
  <dcterms:modified xsi:type="dcterms:W3CDTF">2019-04-27T19:55:34Z</dcterms:modified>
</cp:coreProperties>
</file>