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5C8982-C3D6-4C2D-97D4-58A96E4BD2D3}" v="212" dt="2023-06-19T19:35:19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6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29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6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1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0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1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7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6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Monday, June 19,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5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Monday, June 19, 2023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3873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" descr="Fondo vectorial de salpicaduras de colores brillantes">
            <a:extLst>
              <a:ext uri="{FF2B5EF4-FFF2-40B4-BE49-F238E27FC236}">
                <a16:creationId xmlns:a16="http://schemas.microsoft.com/office/drawing/2014/main" id="{C14B2ABA-A308-A008-650F-0C7CA3E769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85" r="22446" b="-2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s-ES" err="1">
                <a:ea typeface="+mn-lt"/>
                <a:cs typeface="+mn-lt"/>
              </a:rPr>
              <a:t>Mª</a:t>
            </a:r>
            <a:r>
              <a:rPr lang="es-ES">
                <a:ea typeface="+mn-lt"/>
                <a:cs typeface="+mn-lt"/>
              </a:rPr>
              <a:t> amparo </a:t>
            </a:r>
            <a:r>
              <a:rPr lang="es-ES" err="1">
                <a:ea typeface="+mn-lt"/>
                <a:cs typeface="+mn-lt"/>
              </a:rPr>
              <a:t>aguilar</a:t>
            </a:r>
          </a:p>
          <a:p>
            <a:r>
              <a:rPr lang="es-ES" dirty="0"/>
              <a:t>1º eso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500D2CA-E34C-9F3A-6187-991A77202CD9}"/>
              </a:ext>
            </a:extLst>
          </p:cNvPr>
          <p:cNvSpPr txBox="1"/>
          <p:nvPr/>
        </p:nvSpPr>
        <p:spPr>
          <a:xfrm>
            <a:off x="5240125" y="941294"/>
            <a:ext cx="653882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INSTRUCCIONES PARA REALIZAR LAS ACTIVIDADES</a:t>
            </a:r>
          </a:p>
          <a:p>
            <a:r>
              <a:rPr lang="es-ES" b="1" dirty="0"/>
              <a:t>CON DISTINTOS RITMOS DE APRENDIZAJE: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F12F0FD-6E53-781F-3342-6AB1E55B6B09}"/>
              </a:ext>
            </a:extLst>
          </p:cNvPr>
          <p:cNvSpPr txBox="1"/>
          <p:nvPr/>
        </p:nvSpPr>
        <p:spPr>
          <a:xfrm>
            <a:off x="5288049" y="2047504"/>
            <a:ext cx="471289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+mn-lt"/>
                <a:cs typeface="+mn-lt"/>
              </a:rPr>
              <a:t>1º ES NECESARIO PASAR  POR LAS 3 ACTIVIDADES</a:t>
            </a:r>
            <a:endParaRPr lang="es-ES" dirty="0"/>
          </a:p>
          <a:p>
            <a:r>
              <a:rPr lang="es-ES" dirty="0"/>
              <a:t>2º TIENES QUE IR EN ORDEN</a:t>
            </a:r>
          </a:p>
          <a:p>
            <a:r>
              <a:rPr lang="es-ES" dirty="0"/>
              <a:t>3º DISFRUTA LA ACTIVIDAD Y DIVIERTETE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0"/>
      </a:accent1>
      <a:accent2>
        <a:srgbClr val="14B2BA"/>
      </a:accent2>
      <a:accent3>
        <a:srgbClr val="298EE7"/>
      </a:accent3>
      <a:accent4>
        <a:srgbClr val="2C40D9"/>
      </a:accent4>
      <a:accent5>
        <a:srgbClr val="6229E7"/>
      </a:accent5>
      <a:accent6>
        <a:srgbClr val="A017D5"/>
      </a:accent6>
      <a:hlink>
        <a:srgbClr val="BF3F6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GradientRiseVTI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42</cp:revision>
  <dcterms:created xsi:type="dcterms:W3CDTF">2023-06-19T19:23:45Z</dcterms:created>
  <dcterms:modified xsi:type="dcterms:W3CDTF">2023-06-19T19:44:13Z</dcterms:modified>
</cp:coreProperties>
</file>