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076DAF-E41A-475B-A4BB-3DAE95CD97A2}" v="375" dt="2023-10-28T18:23:37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76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1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0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8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99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7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08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5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0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67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5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801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736ACF6A-FC06-4E10-819E-2E7BC6978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5F12CF4-2DA8-61EA-0A5C-3753DDDAD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73638" y="324613"/>
            <a:ext cx="5386532" cy="1388578"/>
          </a:xfrm>
        </p:spPr>
        <p:txBody>
          <a:bodyPr anchor="b">
            <a:noAutofit/>
          </a:bodyPr>
          <a:lstStyle/>
          <a:p>
            <a:pPr>
              <a:lnSpc>
                <a:spcPct val="110000"/>
              </a:lnSpc>
            </a:pPr>
            <a:r>
              <a:rPr lang="es-ES" sz="1800" dirty="0">
                <a:latin typeface="Arial Nova"/>
              </a:rPr>
              <a:t>INSTRUCCIONES PARA REALIZAR LAS ACTIVIDADES CON RITMOS DISTINTOS DE APRENDIZAJE.</a:t>
            </a:r>
          </a:p>
        </p:txBody>
      </p:sp>
      <p:pic>
        <p:nvPicPr>
          <p:cNvPr id="4" name="Imagen 3" descr="Niño dibujando la tierra">
            <a:extLst>
              <a:ext uri="{FF2B5EF4-FFF2-40B4-BE49-F238E27FC236}">
                <a16:creationId xmlns:a16="http://schemas.microsoft.com/office/drawing/2014/main" id="{EF1EB0AC-F20C-B85F-6BF6-E702CD1961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3" r="24476"/>
          <a:stretch/>
        </p:blipFill>
        <p:spPr>
          <a:xfrm>
            <a:off x="-2" y="1"/>
            <a:ext cx="6096001" cy="685800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B9466E0-3884-B930-091B-5BB027876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8422" y="395142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5">
            <a:extLst>
              <a:ext uri="{FF2B5EF4-FFF2-40B4-BE49-F238E27FC236}">
                <a16:creationId xmlns:a16="http://schemas.microsoft.com/office/drawing/2014/main" id="{96F69FA5-1528-B004-D4C4-F952BE022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3386" y="5780459"/>
            <a:ext cx="2919873" cy="81510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s-ES" b="1" dirty="0"/>
              <a:t>SUSANA MARTÍN GARCÍA</a:t>
            </a:r>
          </a:p>
          <a:p>
            <a:r>
              <a:rPr lang="es-ES" b="1" dirty="0"/>
              <a:t>3ºCURSO DE INFANTIL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A22E01-6B4B-ED97-0F40-FC643C6F9D2C}"/>
              </a:ext>
            </a:extLst>
          </p:cNvPr>
          <p:cNvSpPr txBox="1"/>
          <p:nvPr/>
        </p:nvSpPr>
        <p:spPr>
          <a:xfrm>
            <a:off x="8203790" y="5475339"/>
            <a:ext cx="1751370" cy="3318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B99823C-9DD8-DCC6-63B1-1FCBAE2CEF53}"/>
              </a:ext>
            </a:extLst>
          </p:cNvPr>
          <p:cNvSpPr txBox="1"/>
          <p:nvPr/>
        </p:nvSpPr>
        <p:spPr>
          <a:xfrm>
            <a:off x="6784257" y="1769807"/>
            <a:ext cx="5413887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b="1" dirty="0">
                <a:solidFill>
                  <a:srgbClr val="00B050"/>
                </a:solidFill>
              </a:rPr>
              <a:t>EL PLANETA TIERRA TE NECESITA</a:t>
            </a:r>
          </a:p>
          <a:p>
            <a:r>
              <a:rPr lang="es-ES" sz="1600" b="1" dirty="0">
                <a:solidFill>
                  <a:srgbClr val="00B050"/>
                </a:solidFill>
              </a:rPr>
              <a:t>1ºTODOS DEBEMOS LLEGAR HASTA LA TAREA 3</a:t>
            </a:r>
          </a:p>
          <a:p>
            <a:r>
              <a:rPr lang="es-ES" sz="1600" b="1" dirty="0">
                <a:solidFill>
                  <a:srgbClr val="00B050"/>
                </a:solidFill>
              </a:rPr>
              <a:t>2ºSI EN LA TAREA 3 HEMOS TENIDO ALGUNA DIFICULTAD DEBES TOMAR EL VASO DE AGUA  Y VOLVER A INTENTARLO.</a:t>
            </a:r>
          </a:p>
          <a:p>
            <a:r>
              <a:rPr lang="es-ES" sz="1600" b="1" dirty="0">
                <a:solidFill>
                  <a:srgbClr val="00B050"/>
                </a:solidFill>
              </a:rPr>
              <a:t>3º LA TAREA 4 ES OPCIONAL</a:t>
            </a:r>
          </a:p>
          <a:p>
            <a:r>
              <a:rPr lang="es-ES" sz="1600" b="1" dirty="0">
                <a:solidFill>
                  <a:srgbClr val="00B050"/>
                </a:solidFill>
              </a:rPr>
              <a:t>4º DEBEMOS CUMPLIR LA MISIÓN CON MUCHO ESFUERZO Y RESPONSABILIDAD PARA LLEGAR A LA META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Custom 7">
      <a:dk1>
        <a:sysClr val="windowText" lastClr="000000"/>
      </a:dk1>
      <a:lt1>
        <a:sysClr val="window" lastClr="FFFFFF"/>
      </a:lt1>
      <a:dk2>
        <a:srgbClr val="0A2E36"/>
      </a:dk2>
      <a:lt2>
        <a:srgbClr val="E7E6E6"/>
      </a:lt2>
      <a:accent1>
        <a:srgbClr val="188659"/>
      </a:accent1>
      <a:accent2>
        <a:srgbClr val="A3A300"/>
      </a:accent2>
      <a:accent3>
        <a:srgbClr val="00ADA8"/>
      </a:accent3>
      <a:accent4>
        <a:srgbClr val="EA0440"/>
      </a:accent4>
      <a:accent5>
        <a:srgbClr val="92278F"/>
      </a:accent5>
      <a:accent6>
        <a:srgbClr val="E15BC1"/>
      </a:accent6>
      <a:hlink>
        <a:srgbClr val="188659"/>
      </a:hlink>
      <a:folHlink>
        <a:srgbClr val="EA0440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AfterglowVTI</vt:lpstr>
      <vt:lpstr>INSTRUCCIONES PARA REALIZAR LAS ACTIVIDADES CON RITMOS DISTINTOS DE APRENDIZAJE.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81</cp:revision>
  <dcterms:created xsi:type="dcterms:W3CDTF">2023-10-28T18:10:55Z</dcterms:created>
  <dcterms:modified xsi:type="dcterms:W3CDTF">2023-10-28T18:32:52Z</dcterms:modified>
</cp:coreProperties>
</file>