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1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12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95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72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12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8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2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81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8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01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2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4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0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2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49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57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4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9E4EC-7929-489E-9425-8BFC17CE2A82}" type="datetimeFigureOut">
              <a:rPr lang="es-ES" smtClean="0"/>
              <a:t>17/07/2023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35E499-B46C-4545-A57F-07470DC5D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etenciadigital.educa.madrid.org/mod/hvp/view.php?id=58612&amp;forceview=1" TargetMode="External"/><Relationship Id="rId2" Type="http://schemas.openxmlformats.org/officeDocument/2006/relationships/hyperlink" Target="https://www.youtube.com/watch?v=mL-ofOMbjC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B52F07-6E3E-494E-BFE4-6FC9F27BF004}"/>
              </a:ext>
            </a:extLst>
          </p:cNvPr>
          <p:cNvSpPr txBox="1"/>
          <p:nvPr/>
        </p:nvSpPr>
        <p:spPr>
          <a:xfrm>
            <a:off x="2600587" y="511728"/>
            <a:ext cx="515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ACTIVIDAD 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F68AEC-ED6E-44DA-A4B7-94CAEECCC801}"/>
              </a:ext>
            </a:extLst>
          </p:cNvPr>
          <p:cNvSpPr txBox="1"/>
          <p:nvPr/>
        </p:nvSpPr>
        <p:spPr>
          <a:xfrm>
            <a:off x="2676088" y="1870745"/>
            <a:ext cx="69041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1.- Visiona otra vez el vídeo que se ha visto en clase:</a:t>
            </a:r>
          </a:p>
          <a:p>
            <a:r>
              <a:rPr lang="es-ES" dirty="0">
                <a:hlinkClick r:id="rId2"/>
              </a:rPr>
              <a:t>https://www.youtube.com/watch?v=mL-ofOMbjCs</a:t>
            </a:r>
            <a:endParaRPr lang="es-ES" dirty="0"/>
          </a:p>
          <a:p>
            <a:endParaRPr lang="es-ES" dirty="0"/>
          </a:p>
          <a:p>
            <a:r>
              <a:rPr lang="es-ES" dirty="0"/>
              <a:t>2.- Como puedes ver en el video se habla de las figuras literarias que se te han entregado en el aula.</a:t>
            </a:r>
          </a:p>
          <a:p>
            <a:endParaRPr lang="es-ES" dirty="0"/>
          </a:p>
          <a:p>
            <a:r>
              <a:rPr lang="es-ES" dirty="0"/>
              <a:t>3.- Ahora te toca trabajar a ti:</a:t>
            </a:r>
          </a:p>
          <a:p>
            <a:r>
              <a:rPr lang="es-ES" dirty="0"/>
              <a:t>	Realiza un mapa conceptual con las diferentes figuras literarias.</a:t>
            </a:r>
          </a:p>
          <a:p>
            <a:endParaRPr lang="es-ES" dirty="0"/>
          </a:p>
          <a:p>
            <a:r>
              <a:rPr lang="es-ES" dirty="0"/>
              <a:t>4.- Eres capaz de unir con flechas el nombre de las figuras y su descripción:</a:t>
            </a:r>
          </a:p>
          <a:p>
            <a:r>
              <a:rPr lang="es-ES">
                <a:hlinkClick r:id="rId3"/>
              </a:rPr>
              <a:t>https://competenciadigital.educa.madrid.org/mod/hvp/view.php?id=58612&amp;forceview=1</a:t>
            </a:r>
            <a:endParaRPr lang="es-ES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0263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114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Garamond</vt:lpstr>
      <vt:lpstr>Orgánico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RoCa</dc:creator>
  <cp:lastModifiedBy>RoCa</cp:lastModifiedBy>
  <cp:revision>2</cp:revision>
  <dcterms:created xsi:type="dcterms:W3CDTF">2023-07-17T19:14:02Z</dcterms:created>
  <dcterms:modified xsi:type="dcterms:W3CDTF">2023-07-17T19:29:38Z</dcterms:modified>
</cp:coreProperties>
</file>