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9cc2ad232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9cc2ad232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_2">
  <p:cSld name="TITLE_2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2" name="Google Shape;52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/>
        </p:nvSpPr>
        <p:spPr>
          <a:xfrm>
            <a:off x="463350" y="1826150"/>
            <a:ext cx="2582700" cy="30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-Grabaciones.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-Realizar presentaciones.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-Hacer videos.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-Hacer juegos interactivos con genially, canva,...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-Hacer actividades interactivas con distintas plataformas.</a:t>
            </a:r>
            <a:endParaRPr/>
          </a:p>
        </p:txBody>
      </p:sp>
      <p:sp>
        <p:nvSpPr>
          <p:cNvPr id="59" name="Google Shape;59;p14"/>
          <p:cNvSpPr txBox="1"/>
          <p:nvPr/>
        </p:nvSpPr>
        <p:spPr>
          <a:xfrm>
            <a:off x="3280650" y="1826150"/>
            <a:ext cx="2582700" cy="30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-Ampliar mis conocimientos.</a:t>
            </a:r>
            <a:endParaRPr/>
          </a:p>
        </p:txBody>
      </p:sp>
      <p:sp>
        <p:nvSpPr>
          <p:cNvPr id="60" name="Google Shape;60;p14"/>
          <p:cNvSpPr txBox="1"/>
          <p:nvPr/>
        </p:nvSpPr>
        <p:spPr>
          <a:xfrm>
            <a:off x="6156075" y="1881300"/>
            <a:ext cx="2582700" cy="30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