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151160-97BA-4CBD-BCAB-5D3121F30677}" v="59" dt="2023-11-10T20:43:36.9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jesuslref.blogspot.com/2021/05/la-orientacion-mediante-la-brujula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nc-nd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74253" y="1122363"/>
            <a:ext cx="8993747" cy="691882"/>
          </a:xfrm>
        </p:spPr>
        <p:txBody>
          <a:bodyPr>
            <a:normAutofit fontScale="90000"/>
          </a:bodyPr>
          <a:lstStyle/>
          <a:p>
            <a:r>
              <a:rPr lang="es-ES" dirty="0">
                <a:cs typeface="Calibri Light"/>
              </a:rPr>
              <a:t>Partes de la brújula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57718" y="2904433"/>
            <a:ext cx="8210282" cy="8401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>
                <a:cs typeface="Calibri"/>
              </a:rPr>
              <a:t>Lee todas las partes de la brújula, te servirán para posteriormente usarla</a:t>
            </a:r>
          </a:p>
        </p:txBody>
      </p:sp>
      <p:pic>
        <p:nvPicPr>
          <p:cNvPr id="4" name="Imagen 3" descr="Diagrama&#10;&#10;Descripción generada automáticamente">
            <a:extLst>
              <a:ext uri="{FF2B5EF4-FFF2-40B4-BE49-F238E27FC236}">
                <a16:creationId xmlns:a16="http://schemas.microsoft.com/office/drawing/2014/main" id="{7AA575F2-E57F-D905-3872-0712541E62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949521" y="3933423"/>
            <a:ext cx="5494985" cy="2135746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9474C41-41B8-66C1-C63F-C3534BED310E}"/>
              </a:ext>
            </a:extLst>
          </p:cNvPr>
          <p:cNvSpPr txBox="1"/>
          <p:nvPr/>
        </p:nvSpPr>
        <p:spPr>
          <a:xfrm>
            <a:off x="2747493" y="8537620"/>
            <a:ext cx="6096000" cy="317500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r>
              <a:rPr lang="en-US">
                <a:hlinkClick r:id="rId3"/>
              </a:rPr>
              <a:t>Esta foto</a:t>
            </a:r>
            <a:r>
              <a:rPr lang="en-US"/>
              <a:t> de Autor desconocido se concede bajo licencia de </a:t>
            </a:r>
            <a:r>
              <a:rPr lang="en-US">
                <a:hlinkClick r:id="rId4"/>
              </a:rPr>
              <a:t>CC BY-NC-ND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Partes de la brújula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21</cp:revision>
  <dcterms:created xsi:type="dcterms:W3CDTF">2023-11-10T20:40:48Z</dcterms:created>
  <dcterms:modified xsi:type="dcterms:W3CDTF">2023-11-10T20:43:52Z</dcterms:modified>
</cp:coreProperties>
</file>