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FD120-1339-45F0-847A-1F13362FCBBD}"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s-ES"/>
        </a:p>
      </dgm:t>
    </dgm:pt>
    <dgm:pt modelId="{F7D9DACE-BD9B-4F57-B881-591537930681}">
      <dgm:prSet phldrT="[Texto]"/>
      <dgm:spPr/>
      <dgm:t>
        <a:bodyPr/>
        <a:lstStyle/>
        <a:p>
          <a:r>
            <a:rPr lang="es-ES" dirty="0" smtClean="0"/>
            <a:t>Falta de sentido de la vida</a:t>
          </a:r>
          <a:endParaRPr lang="es-ES" dirty="0"/>
        </a:p>
      </dgm:t>
    </dgm:pt>
    <dgm:pt modelId="{AEDDCD4D-CA0E-41B1-ACA6-7C83B41A8305}" type="parTrans" cxnId="{513959AC-9972-4D16-9D52-20BE2144C11D}">
      <dgm:prSet/>
      <dgm:spPr/>
      <dgm:t>
        <a:bodyPr/>
        <a:lstStyle/>
        <a:p>
          <a:endParaRPr lang="es-ES"/>
        </a:p>
      </dgm:t>
    </dgm:pt>
    <dgm:pt modelId="{CD6F0843-3F18-42B0-9AC7-7E7DAEAFD2DB}" type="sibTrans" cxnId="{513959AC-9972-4D16-9D52-20BE2144C11D}">
      <dgm:prSet/>
      <dgm:spPr/>
      <dgm:t>
        <a:bodyPr/>
        <a:lstStyle/>
        <a:p>
          <a:endParaRPr lang="es-ES"/>
        </a:p>
      </dgm:t>
    </dgm:pt>
    <dgm:pt modelId="{63ECF065-055D-4FD6-91C6-4409FE93FF09}">
      <dgm:prSet phldrT="[Texto]"/>
      <dgm:spPr/>
      <dgm:t>
        <a:bodyPr/>
        <a:lstStyle/>
        <a:p>
          <a:r>
            <a:rPr lang="es-ES" dirty="0" smtClean="0"/>
            <a:t>La existencia vacía como un fluir sin objeto, tediosa y reiterativa.</a:t>
          </a:r>
          <a:endParaRPr lang="es-ES" dirty="0"/>
        </a:p>
      </dgm:t>
    </dgm:pt>
    <dgm:pt modelId="{72F415E8-194C-4C57-A972-0EF3C47CC647}" type="parTrans" cxnId="{71F3CC93-6811-49AB-9774-4A6AE5C6B7C9}">
      <dgm:prSet/>
      <dgm:spPr/>
      <dgm:t>
        <a:bodyPr/>
        <a:lstStyle/>
        <a:p>
          <a:endParaRPr lang="es-ES"/>
        </a:p>
      </dgm:t>
    </dgm:pt>
    <dgm:pt modelId="{235E726A-A317-4E98-98BC-B1CB79663C51}" type="sibTrans" cxnId="{71F3CC93-6811-49AB-9774-4A6AE5C6B7C9}">
      <dgm:prSet/>
      <dgm:spPr/>
      <dgm:t>
        <a:bodyPr/>
        <a:lstStyle/>
        <a:p>
          <a:endParaRPr lang="es-ES"/>
        </a:p>
      </dgm:t>
    </dgm:pt>
    <dgm:pt modelId="{28C44BE6-93A6-4CDE-9826-49DC1ED12EED}">
      <dgm:prSet phldrT="[Texto]"/>
      <dgm:spPr/>
      <dgm:t>
        <a:bodyPr/>
        <a:lstStyle/>
        <a:p>
          <a:r>
            <a:rPr lang="es-ES" dirty="0" smtClean="0"/>
            <a:t>Pérdida de identidad del ser humano</a:t>
          </a:r>
          <a:endParaRPr lang="es-ES" dirty="0"/>
        </a:p>
      </dgm:t>
    </dgm:pt>
    <dgm:pt modelId="{BC46F0E4-DA1E-4DB2-9413-9AA625A470D5}" type="parTrans" cxnId="{DF6F1AE5-7D68-4ACC-B15F-F60977E49941}">
      <dgm:prSet/>
      <dgm:spPr/>
      <dgm:t>
        <a:bodyPr/>
        <a:lstStyle/>
        <a:p>
          <a:endParaRPr lang="es-ES"/>
        </a:p>
      </dgm:t>
    </dgm:pt>
    <dgm:pt modelId="{7C9B5B77-5AE0-47D1-8E72-352A0B03823C}" type="sibTrans" cxnId="{DF6F1AE5-7D68-4ACC-B15F-F60977E49941}">
      <dgm:prSet/>
      <dgm:spPr/>
      <dgm:t>
        <a:bodyPr/>
        <a:lstStyle/>
        <a:p>
          <a:endParaRPr lang="es-ES"/>
        </a:p>
      </dgm:t>
    </dgm:pt>
    <dgm:pt modelId="{92623F4A-1B8C-4AA1-B80A-A78A1E45850F}">
      <dgm:prSet phldrT="[Texto]"/>
      <dgm:spPr/>
      <dgm:t>
        <a:bodyPr/>
        <a:lstStyle/>
        <a:p>
          <a:r>
            <a:rPr lang="es-ES" dirty="0" smtClean="0"/>
            <a:t>En una sociedad masificada, mecanizada y sacudida por ideologías totalitarias.</a:t>
          </a:r>
          <a:endParaRPr lang="es-ES" dirty="0"/>
        </a:p>
      </dgm:t>
    </dgm:pt>
    <dgm:pt modelId="{D6895561-5E6C-46E7-8A2A-E4FB6759760D}" type="parTrans" cxnId="{4F411F06-C412-4B99-A25E-6702F52AF121}">
      <dgm:prSet/>
      <dgm:spPr/>
      <dgm:t>
        <a:bodyPr/>
        <a:lstStyle/>
        <a:p>
          <a:endParaRPr lang="es-ES"/>
        </a:p>
      </dgm:t>
    </dgm:pt>
    <dgm:pt modelId="{72A97105-BAF8-4E6B-8B78-D2DC2BA08B0D}" type="sibTrans" cxnId="{4F411F06-C412-4B99-A25E-6702F52AF121}">
      <dgm:prSet/>
      <dgm:spPr/>
      <dgm:t>
        <a:bodyPr/>
        <a:lstStyle/>
        <a:p>
          <a:endParaRPr lang="es-ES"/>
        </a:p>
      </dgm:t>
    </dgm:pt>
    <dgm:pt modelId="{4A82D8A6-899E-4BBD-83DD-C5A13FA629DB}">
      <dgm:prSet phldrT="[Texto]"/>
      <dgm:spPr/>
      <dgm:t>
        <a:bodyPr/>
        <a:lstStyle/>
        <a:p>
          <a:r>
            <a:rPr lang="es-ES" dirty="0" smtClean="0"/>
            <a:t>Inutilidad del lenguaje</a:t>
          </a:r>
          <a:endParaRPr lang="es-ES" dirty="0"/>
        </a:p>
      </dgm:t>
    </dgm:pt>
    <dgm:pt modelId="{43B32941-DA72-4115-8ED2-784A04091EC6}" type="parTrans" cxnId="{D23E98A4-0638-4944-94C9-7EA7532C1A1C}">
      <dgm:prSet/>
      <dgm:spPr/>
      <dgm:t>
        <a:bodyPr/>
        <a:lstStyle/>
        <a:p>
          <a:endParaRPr lang="es-ES"/>
        </a:p>
      </dgm:t>
    </dgm:pt>
    <dgm:pt modelId="{B1E5A732-AD59-4575-849E-B3D71BAEA32F}" type="sibTrans" cxnId="{D23E98A4-0638-4944-94C9-7EA7532C1A1C}">
      <dgm:prSet/>
      <dgm:spPr/>
      <dgm:t>
        <a:bodyPr/>
        <a:lstStyle/>
        <a:p>
          <a:endParaRPr lang="es-ES"/>
        </a:p>
      </dgm:t>
    </dgm:pt>
    <dgm:pt modelId="{A7F83833-BE0B-4D05-AA58-371745F5515D}">
      <dgm:prSet phldrT="[Texto]"/>
      <dgm:spPr/>
      <dgm:t>
        <a:bodyPr/>
        <a:lstStyle/>
        <a:p>
          <a:r>
            <a:rPr lang="es-ES" dirty="0" smtClean="0"/>
            <a:t>Incomunicación de los seres humanos.</a:t>
          </a:r>
          <a:endParaRPr lang="es-ES" dirty="0"/>
        </a:p>
      </dgm:t>
    </dgm:pt>
    <dgm:pt modelId="{FC4605CD-F7F7-4E37-94A3-CD5617B5CEC6}" type="parTrans" cxnId="{45FD5BBF-38DE-4B3C-86BB-8EE164DD56B9}">
      <dgm:prSet/>
      <dgm:spPr/>
      <dgm:t>
        <a:bodyPr/>
        <a:lstStyle/>
        <a:p>
          <a:endParaRPr lang="es-ES"/>
        </a:p>
      </dgm:t>
    </dgm:pt>
    <dgm:pt modelId="{18B370B0-1FF1-4159-A50C-FDD754E4386F}" type="sibTrans" cxnId="{45FD5BBF-38DE-4B3C-86BB-8EE164DD56B9}">
      <dgm:prSet/>
      <dgm:spPr/>
      <dgm:t>
        <a:bodyPr/>
        <a:lstStyle/>
        <a:p>
          <a:endParaRPr lang="es-ES"/>
        </a:p>
      </dgm:t>
    </dgm:pt>
    <dgm:pt modelId="{C491BBD1-27A7-41F9-BF58-5E4D1C281DE7}" type="pres">
      <dgm:prSet presAssocID="{4C7FD120-1339-45F0-847A-1F13362FCBBD}" presName="Name0" presStyleCnt="0">
        <dgm:presLayoutVars>
          <dgm:dir/>
          <dgm:animLvl val="lvl"/>
          <dgm:resizeHandles val="exact"/>
        </dgm:presLayoutVars>
      </dgm:prSet>
      <dgm:spPr/>
      <dgm:t>
        <a:bodyPr/>
        <a:lstStyle/>
        <a:p>
          <a:endParaRPr lang="es-ES"/>
        </a:p>
      </dgm:t>
    </dgm:pt>
    <dgm:pt modelId="{2DCCDEF2-1864-44F2-8FEE-F2C3A3FA7450}" type="pres">
      <dgm:prSet presAssocID="{F7D9DACE-BD9B-4F57-B881-591537930681}" presName="linNode" presStyleCnt="0"/>
      <dgm:spPr/>
    </dgm:pt>
    <dgm:pt modelId="{6574EE6B-6477-4645-AB6F-2C58E0A30362}" type="pres">
      <dgm:prSet presAssocID="{F7D9DACE-BD9B-4F57-B881-591537930681}" presName="parentText" presStyleLbl="node1" presStyleIdx="0" presStyleCnt="3">
        <dgm:presLayoutVars>
          <dgm:chMax val="1"/>
          <dgm:bulletEnabled val="1"/>
        </dgm:presLayoutVars>
      </dgm:prSet>
      <dgm:spPr/>
      <dgm:t>
        <a:bodyPr/>
        <a:lstStyle/>
        <a:p>
          <a:endParaRPr lang="es-ES"/>
        </a:p>
      </dgm:t>
    </dgm:pt>
    <dgm:pt modelId="{A6B58526-411D-4C02-878B-A0A6FD2D2599}" type="pres">
      <dgm:prSet presAssocID="{F7D9DACE-BD9B-4F57-B881-591537930681}" presName="descendantText" presStyleLbl="alignAccFollowNode1" presStyleIdx="0" presStyleCnt="3">
        <dgm:presLayoutVars>
          <dgm:bulletEnabled val="1"/>
        </dgm:presLayoutVars>
      </dgm:prSet>
      <dgm:spPr/>
      <dgm:t>
        <a:bodyPr/>
        <a:lstStyle/>
        <a:p>
          <a:endParaRPr lang="es-ES"/>
        </a:p>
      </dgm:t>
    </dgm:pt>
    <dgm:pt modelId="{772A5424-37F7-4298-956B-D272D6057527}" type="pres">
      <dgm:prSet presAssocID="{CD6F0843-3F18-42B0-9AC7-7E7DAEAFD2DB}" presName="sp" presStyleCnt="0"/>
      <dgm:spPr/>
    </dgm:pt>
    <dgm:pt modelId="{58024F48-1761-404F-B38E-5F7B38EE4F42}" type="pres">
      <dgm:prSet presAssocID="{28C44BE6-93A6-4CDE-9826-49DC1ED12EED}" presName="linNode" presStyleCnt="0"/>
      <dgm:spPr/>
    </dgm:pt>
    <dgm:pt modelId="{219FCB62-CE69-4D86-A7C8-D000DD55C084}" type="pres">
      <dgm:prSet presAssocID="{28C44BE6-93A6-4CDE-9826-49DC1ED12EED}" presName="parentText" presStyleLbl="node1" presStyleIdx="1" presStyleCnt="3">
        <dgm:presLayoutVars>
          <dgm:chMax val="1"/>
          <dgm:bulletEnabled val="1"/>
        </dgm:presLayoutVars>
      </dgm:prSet>
      <dgm:spPr/>
      <dgm:t>
        <a:bodyPr/>
        <a:lstStyle/>
        <a:p>
          <a:endParaRPr lang="es-ES"/>
        </a:p>
      </dgm:t>
    </dgm:pt>
    <dgm:pt modelId="{A1027A71-98D4-4FAF-A5B3-1FDD7502CD47}" type="pres">
      <dgm:prSet presAssocID="{28C44BE6-93A6-4CDE-9826-49DC1ED12EED}" presName="descendantText" presStyleLbl="alignAccFollowNode1" presStyleIdx="1" presStyleCnt="3">
        <dgm:presLayoutVars>
          <dgm:bulletEnabled val="1"/>
        </dgm:presLayoutVars>
      </dgm:prSet>
      <dgm:spPr/>
      <dgm:t>
        <a:bodyPr/>
        <a:lstStyle/>
        <a:p>
          <a:endParaRPr lang="es-ES"/>
        </a:p>
      </dgm:t>
    </dgm:pt>
    <dgm:pt modelId="{CFCF5355-3BFA-464A-B7F9-018BD38BDC48}" type="pres">
      <dgm:prSet presAssocID="{7C9B5B77-5AE0-47D1-8E72-352A0B03823C}" presName="sp" presStyleCnt="0"/>
      <dgm:spPr/>
    </dgm:pt>
    <dgm:pt modelId="{F3C2F26F-0121-4463-98B5-1F0C95B1D3B8}" type="pres">
      <dgm:prSet presAssocID="{4A82D8A6-899E-4BBD-83DD-C5A13FA629DB}" presName="linNode" presStyleCnt="0"/>
      <dgm:spPr/>
    </dgm:pt>
    <dgm:pt modelId="{00AAC221-04C2-4B5F-A16D-2A21A117BABB}" type="pres">
      <dgm:prSet presAssocID="{4A82D8A6-899E-4BBD-83DD-C5A13FA629DB}" presName="parentText" presStyleLbl="node1" presStyleIdx="2" presStyleCnt="3">
        <dgm:presLayoutVars>
          <dgm:chMax val="1"/>
          <dgm:bulletEnabled val="1"/>
        </dgm:presLayoutVars>
      </dgm:prSet>
      <dgm:spPr/>
      <dgm:t>
        <a:bodyPr/>
        <a:lstStyle/>
        <a:p>
          <a:endParaRPr lang="es-ES"/>
        </a:p>
      </dgm:t>
    </dgm:pt>
    <dgm:pt modelId="{6C6FC5B9-A642-460D-8296-391B6C67B815}" type="pres">
      <dgm:prSet presAssocID="{4A82D8A6-899E-4BBD-83DD-C5A13FA629DB}" presName="descendantText" presStyleLbl="alignAccFollowNode1" presStyleIdx="2" presStyleCnt="3">
        <dgm:presLayoutVars>
          <dgm:bulletEnabled val="1"/>
        </dgm:presLayoutVars>
      </dgm:prSet>
      <dgm:spPr/>
      <dgm:t>
        <a:bodyPr/>
        <a:lstStyle/>
        <a:p>
          <a:endParaRPr lang="es-ES"/>
        </a:p>
      </dgm:t>
    </dgm:pt>
  </dgm:ptLst>
  <dgm:cxnLst>
    <dgm:cxn modelId="{4F411F06-C412-4B99-A25E-6702F52AF121}" srcId="{28C44BE6-93A6-4CDE-9826-49DC1ED12EED}" destId="{92623F4A-1B8C-4AA1-B80A-A78A1E45850F}" srcOrd="0" destOrd="0" parTransId="{D6895561-5E6C-46E7-8A2A-E4FB6759760D}" sibTransId="{72A97105-BAF8-4E6B-8B78-D2DC2BA08B0D}"/>
    <dgm:cxn modelId="{513959AC-9972-4D16-9D52-20BE2144C11D}" srcId="{4C7FD120-1339-45F0-847A-1F13362FCBBD}" destId="{F7D9DACE-BD9B-4F57-B881-591537930681}" srcOrd="0" destOrd="0" parTransId="{AEDDCD4D-CA0E-41B1-ACA6-7C83B41A8305}" sibTransId="{CD6F0843-3F18-42B0-9AC7-7E7DAEAFD2DB}"/>
    <dgm:cxn modelId="{11E1BC08-78C4-4062-A473-06C94C545E42}" type="presOf" srcId="{4C7FD120-1339-45F0-847A-1F13362FCBBD}" destId="{C491BBD1-27A7-41F9-BF58-5E4D1C281DE7}" srcOrd="0" destOrd="0" presId="urn:microsoft.com/office/officeart/2005/8/layout/vList5"/>
    <dgm:cxn modelId="{D23E98A4-0638-4944-94C9-7EA7532C1A1C}" srcId="{4C7FD120-1339-45F0-847A-1F13362FCBBD}" destId="{4A82D8A6-899E-4BBD-83DD-C5A13FA629DB}" srcOrd="2" destOrd="0" parTransId="{43B32941-DA72-4115-8ED2-784A04091EC6}" sibTransId="{B1E5A732-AD59-4575-849E-B3D71BAEA32F}"/>
    <dgm:cxn modelId="{C6420944-25DF-492D-B1AA-66145791D07D}" type="presOf" srcId="{A7F83833-BE0B-4D05-AA58-371745F5515D}" destId="{6C6FC5B9-A642-460D-8296-391B6C67B815}" srcOrd="0" destOrd="0" presId="urn:microsoft.com/office/officeart/2005/8/layout/vList5"/>
    <dgm:cxn modelId="{60E8F609-57FF-466E-86DB-85514CFD2CAD}" type="presOf" srcId="{92623F4A-1B8C-4AA1-B80A-A78A1E45850F}" destId="{A1027A71-98D4-4FAF-A5B3-1FDD7502CD47}" srcOrd="0" destOrd="0" presId="urn:microsoft.com/office/officeart/2005/8/layout/vList5"/>
    <dgm:cxn modelId="{71F3CC93-6811-49AB-9774-4A6AE5C6B7C9}" srcId="{F7D9DACE-BD9B-4F57-B881-591537930681}" destId="{63ECF065-055D-4FD6-91C6-4409FE93FF09}" srcOrd="0" destOrd="0" parTransId="{72F415E8-194C-4C57-A972-0EF3C47CC647}" sibTransId="{235E726A-A317-4E98-98BC-B1CB79663C51}"/>
    <dgm:cxn modelId="{7755EC7D-2A16-4723-9637-C979654BBBAA}" type="presOf" srcId="{63ECF065-055D-4FD6-91C6-4409FE93FF09}" destId="{A6B58526-411D-4C02-878B-A0A6FD2D2599}" srcOrd="0" destOrd="0" presId="urn:microsoft.com/office/officeart/2005/8/layout/vList5"/>
    <dgm:cxn modelId="{A17F888C-6748-437D-BDE3-20C2E4D8414A}" type="presOf" srcId="{F7D9DACE-BD9B-4F57-B881-591537930681}" destId="{6574EE6B-6477-4645-AB6F-2C58E0A30362}" srcOrd="0" destOrd="0" presId="urn:microsoft.com/office/officeart/2005/8/layout/vList5"/>
    <dgm:cxn modelId="{FD4EEB70-DB85-40B8-9614-D8EB64EC03B4}" type="presOf" srcId="{28C44BE6-93A6-4CDE-9826-49DC1ED12EED}" destId="{219FCB62-CE69-4D86-A7C8-D000DD55C084}" srcOrd="0" destOrd="0" presId="urn:microsoft.com/office/officeart/2005/8/layout/vList5"/>
    <dgm:cxn modelId="{12480679-04B2-4277-BF04-BE043D1ED427}" type="presOf" srcId="{4A82D8A6-899E-4BBD-83DD-C5A13FA629DB}" destId="{00AAC221-04C2-4B5F-A16D-2A21A117BABB}" srcOrd="0" destOrd="0" presId="urn:microsoft.com/office/officeart/2005/8/layout/vList5"/>
    <dgm:cxn modelId="{45FD5BBF-38DE-4B3C-86BB-8EE164DD56B9}" srcId="{4A82D8A6-899E-4BBD-83DD-C5A13FA629DB}" destId="{A7F83833-BE0B-4D05-AA58-371745F5515D}" srcOrd="0" destOrd="0" parTransId="{FC4605CD-F7F7-4E37-94A3-CD5617B5CEC6}" sibTransId="{18B370B0-1FF1-4159-A50C-FDD754E4386F}"/>
    <dgm:cxn modelId="{DF6F1AE5-7D68-4ACC-B15F-F60977E49941}" srcId="{4C7FD120-1339-45F0-847A-1F13362FCBBD}" destId="{28C44BE6-93A6-4CDE-9826-49DC1ED12EED}" srcOrd="1" destOrd="0" parTransId="{BC46F0E4-DA1E-4DB2-9413-9AA625A470D5}" sibTransId="{7C9B5B77-5AE0-47D1-8E72-352A0B03823C}"/>
    <dgm:cxn modelId="{3DF6035B-8F1C-45D6-8C1E-5FE040F03C17}" type="presParOf" srcId="{C491BBD1-27A7-41F9-BF58-5E4D1C281DE7}" destId="{2DCCDEF2-1864-44F2-8FEE-F2C3A3FA7450}" srcOrd="0" destOrd="0" presId="urn:microsoft.com/office/officeart/2005/8/layout/vList5"/>
    <dgm:cxn modelId="{106BBE1C-192C-4599-BD24-B675B8C05B52}" type="presParOf" srcId="{2DCCDEF2-1864-44F2-8FEE-F2C3A3FA7450}" destId="{6574EE6B-6477-4645-AB6F-2C58E0A30362}" srcOrd="0" destOrd="0" presId="urn:microsoft.com/office/officeart/2005/8/layout/vList5"/>
    <dgm:cxn modelId="{7F99AB53-AEC5-4194-BDB2-20E186153114}" type="presParOf" srcId="{2DCCDEF2-1864-44F2-8FEE-F2C3A3FA7450}" destId="{A6B58526-411D-4C02-878B-A0A6FD2D2599}" srcOrd="1" destOrd="0" presId="urn:microsoft.com/office/officeart/2005/8/layout/vList5"/>
    <dgm:cxn modelId="{95AA645D-CFD1-4DC7-AE1E-C5016FCA0DCC}" type="presParOf" srcId="{C491BBD1-27A7-41F9-BF58-5E4D1C281DE7}" destId="{772A5424-37F7-4298-956B-D272D6057527}" srcOrd="1" destOrd="0" presId="urn:microsoft.com/office/officeart/2005/8/layout/vList5"/>
    <dgm:cxn modelId="{F16C62E9-67E2-4DD4-9535-511B08C21747}" type="presParOf" srcId="{C491BBD1-27A7-41F9-BF58-5E4D1C281DE7}" destId="{58024F48-1761-404F-B38E-5F7B38EE4F42}" srcOrd="2" destOrd="0" presId="urn:microsoft.com/office/officeart/2005/8/layout/vList5"/>
    <dgm:cxn modelId="{C3823AE6-165B-4835-A87B-D153C4776F8F}" type="presParOf" srcId="{58024F48-1761-404F-B38E-5F7B38EE4F42}" destId="{219FCB62-CE69-4D86-A7C8-D000DD55C084}" srcOrd="0" destOrd="0" presId="urn:microsoft.com/office/officeart/2005/8/layout/vList5"/>
    <dgm:cxn modelId="{6FF3081D-0C40-4AE6-8008-D1A03FFC562D}" type="presParOf" srcId="{58024F48-1761-404F-B38E-5F7B38EE4F42}" destId="{A1027A71-98D4-4FAF-A5B3-1FDD7502CD47}" srcOrd="1" destOrd="0" presId="urn:microsoft.com/office/officeart/2005/8/layout/vList5"/>
    <dgm:cxn modelId="{F086BB75-FEBE-4B8C-A85B-8D12219E57AC}" type="presParOf" srcId="{C491BBD1-27A7-41F9-BF58-5E4D1C281DE7}" destId="{CFCF5355-3BFA-464A-B7F9-018BD38BDC48}" srcOrd="3" destOrd="0" presId="urn:microsoft.com/office/officeart/2005/8/layout/vList5"/>
    <dgm:cxn modelId="{C03A7DFA-87F5-49EC-A81F-D6E4E9E3E540}" type="presParOf" srcId="{C491BBD1-27A7-41F9-BF58-5E4D1C281DE7}" destId="{F3C2F26F-0121-4463-98B5-1F0C95B1D3B8}" srcOrd="4" destOrd="0" presId="urn:microsoft.com/office/officeart/2005/8/layout/vList5"/>
    <dgm:cxn modelId="{1522A578-222F-43F4-9E66-D2535988DED8}" type="presParOf" srcId="{F3C2F26F-0121-4463-98B5-1F0C95B1D3B8}" destId="{00AAC221-04C2-4B5F-A16D-2A21A117BABB}" srcOrd="0" destOrd="0" presId="urn:microsoft.com/office/officeart/2005/8/layout/vList5"/>
    <dgm:cxn modelId="{FA3471A5-0DEC-4D49-9083-03EA0D2922F7}" type="presParOf" srcId="{F3C2F26F-0121-4463-98B5-1F0C95B1D3B8}" destId="{6C6FC5B9-A642-460D-8296-391B6C67B8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2C5612-6EAF-4929-B14D-DBC4001C9B8F}" type="doc">
      <dgm:prSet loTypeId="urn:microsoft.com/office/officeart/2005/8/layout/vList5" loCatId="list" qsTypeId="urn:microsoft.com/office/officeart/2005/8/quickstyle/simple1" qsCatId="simple" csTypeId="urn:microsoft.com/office/officeart/2005/8/colors/accent3_5" csCatId="accent3" phldr="1"/>
      <dgm:spPr/>
      <dgm:t>
        <a:bodyPr/>
        <a:lstStyle/>
        <a:p>
          <a:endParaRPr lang="es-ES"/>
        </a:p>
      </dgm:t>
    </dgm:pt>
    <dgm:pt modelId="{320BBBF1-6E29-49B8-8918-4C217A28EB2C}">
      <dgm:prSet phldrT="[Texto]"/>
      <dgm:spPr/>
      <dgm:t>
        <a:bodyPr/>
        <a:lstStyle/>
        <a:p>
          <a:r>
            <a:rPr lang="es-ES" dirty="0" smtClean="0"/>
            <a:t>Ausencia de intriga o acción</a:t>
          </a:r>
          <a:endParaRPr lang="es-ES" dirty="0"/>
        </a:p>
      </dgm:t>
    </dgm:pt>
    <dgm:pt modelId="{788E73ED-F1D1-465C-85E6-34F01FA748C2}" type="parTrans" cxnId="{93C593ED-90A7-4A00-910F-1BE9E1751A5E}">
      <dgm:prSet/>
      <dgm:spPr/>
      <dgm:t>
        <a:bodyPr/>
        <a:lstStyle/>
        <a:p>
          <a:endParaRPr lang="es-ES"/>
        </a:p>
      </dgm:t>
    </dgm:pt>
    <dgm:pt modelId="{9F2B3E7B-8FF5-40C2-B64A-357A597E797A}" type="sibTrans" cxnId="{93C593ED-90A7-4A00-910F-1BE9E1751A5E}">
      <dgm:prSet/>
      <dgm:spPr/>
      <dgm:t>
        <a:bodyPr/>
        <a:lstStyle/>
        <a:p>
          <a:endParaRPr lang="es-ES"/>
        </a:p>
      </dgm:t>
    </dgm:pt>
    <dgm:pt modelId="{288B809E-5D90-4CA1-B6F2-D02FF7F42706}">
      <dgm:prSet phldrT="[Texto]"/>
      <dgm:spPr/>
      <dgm:t>
        <a:bodyPr/>
        <a:lstStyle/>
        <a:p>
          <a:r>
            <a:rPr lang="es-ES" dirty="0" smtClean="0"/>
            <a:t>Situación inicial estática.</a:t>
          </a:r>
          <a:endParaRPr lang="es-ES" dirty="0"/>
        </a:p>
      </dgm:t>
    </dgm:pt>
    <dgm:pt modelId="{F47EFEEA-3AB5-4DCE-810F-92D7E87BB849}" type="parTrans" cxnId="{C981D3E7-CEB3-4BC2-90D3-78FBEEA0637D}">
      <dgm:prSet/>
      <dgm:spPr/>
      <dgm:t>
        <a:bodyPr/>
        <a:lstStyle/>
        <a:p>
          <a:endParaRPr lang="es-ES"/>
        </a:p>
      </dgm:t>
    </dgm:pt>
    <dgm:pt modelId="{17CD6AD1-E110-4C5D-BF50-3675DDA2DE87}" type="sibTrans" cxnId="{C981D3E7-CEB3-4BC2-90D3-78FBEEA0637D}">
      <dgm:prSet/>
      <dgm:spPr/>
      <dgm:t>
        <a:bodyPr/>
        <a:lstStyle/>
        <a:p>
          <a:endParaRPr lang="es-ES"/>
        </a:p>
      </dgm:t>
    </dgm:pt>
    <dgm:pt modelId="{65B440A4-3584-4038-92F4-C65092EA9E58}">
      <dgm:prSet phldrT="[Texto]"/>
      <dgm:spPr/>
      <dgm:t>
        <a:bodyPr/>
        <a:lstStyle/>
        <a:p>
          <a:r>
            <a:rPr lang="es-ES" dirty="0" smtClean="0"/>
            <a:t>Personajes sin coherencia psicológica</a:t>
          </a:r>
          <a:endParaRPr lang="es-ES" dirty="0"/>
        </a:p>
      </dgm:t>
    </dgm:pt>
    <dgm:pt modelId="{E8B10502-863C-49C7-84F7-C02ECAF1FD0D}" type="parTrans" cxnId="{1517D6AD-421E-4444-B8DF-0F51CC432A90}">
      <dgm:prSet/>
      <dgm:spPr/>
      <dgm:t>
        <a:bodyPr/>
        <a:lstStyle/>
        <a:p>
          <a:endParaRPr lang="es-ES"/>
        </a:p>
      </dgm:t>
    </dgm:pt>
    <dgm:pt modelId="{EC0FF6BF-87B9-4B3E-BC07-68AF6751EF6C}" type="sibTrans" cxnId="{1517D6AD-421E-4444-B8DF-0F51CC432A90}">
      <dgm:prSet/>
      <dgm:spPr/>
      <dgm:t>
        <a:bodyPr/>
        <a:lstStyle/>
        <a:p>
          <a:endParaRPr lang="es-ES"/>
        </a:p>
      </dgm:t>
    </dgm:pt>
    <dgm:pt modelId="{292B1C0F-E90F-4764-A38E-BD4B7331A426}">
      <dgm:prSet phldrT="[Texto]"/>
      <dgm:spPr/>
      <dgm:t>
        <a:bodyPr/>
        <a:lstStyle/>
        <a:p>
          <a:r>
            <a:rPr lang="es-ES" dirty="0" smtClean="0"/>
            <a:t>Seres vacíos.</a:t>
          </a:r>
          <a:endParaRPr lang="es-ES" dirty="0"/>
        </a:p>
      </dgm:t>
    </dgm:pt>
    <dgm:pt modelId="{1CFF5A90-EE60-4CBA-857B-51F9047375AF}" type="parTrans" cxnId="{0004ADD0-3630-4B33-97CF-4B6406A82CDE}">
      <dgm:prSet/>
      <dgm:spPr/>
      <dgm:t>
        <a:bodyPr/>
        <a:lstStyle/>
        <a:p>
          <a:endParaRPr lang="es-ES"/>
        </a:p>
      </dgm:t>
    </dgm:pt>
    <dgm:pt modelId="{686EB663-0C27-4135-80FD-BC42FBC29F6E}" type="sibTrans" cxnId="{0004ADD0-3630-4B33-97CF-4B6406A82CDE}">
      <dgm:prSet/>
      <dgm:spPr/>
      <dgm:t>
        <a:bodyPr/>
        <a:lstStyle/>
        <a:p>
          <a:endParaRPr lang="es-ES"/>
        </a:p>
      </dgm:t>
    </dgm:pt>
    <dgm:pt modelId="{20F70E49-1968-49CA-B1C4-9B766F42CE14}">
      <dgm:prSet phldrT="[Texto]"/>
      <dgm:spPr/>
      <dgm:t>
        <a:bodyPr/>
        <a:lstStyle/>
        <a:p>
          <a:r>
            <a:rPr lang="es-ES" dirty="0" smtClean="0"/>
            <a:t>Desarticulación del lenguaje</a:t>
          </a:r>
          <a:endParaRPr lang="es-ES" dirty="0"/>
        </a:p>
      </dgm:t>
    </dgm:pt>
    <dgm:pt modelId="{4A5E3931-10CA-4A3B-83D6-61C748C57905}" type="parTrans" cxnId="{D85F4D9A-6D5F-4FB2-959E-F2BEFC4F7DD5}">
      <dgm:prSet/>
      <dgm:spPr/>
      <dgm:t>
        <a:bodyPr/>
        <a:lstStyle/>
        <a:p>
          <a:endParaRPr lang="es-ES"/>
        </a:p>
      </dgm:t>
    </dgm:pt>
    <dgm:pt modelId="{7410BD70-2F64-4F58-9789-CE82B54CA4D2}" type="sibTrans" cxnId="{D85F4D9A-6D5F-4FB2-959E-F2BEFC4F7DD5}">
      <dgm:prSet/>
      <dgm:spPr/>
      <dgm:t>
        <a:bodyPr/>
        <a:lstStyle/>
        <a:p>
          <a:endParaRPr lang="es-ES"/>
        </a:p>
      </dgm:t>
    </dgm:pt>
    <dgm:pt modelId="{AF80A1C2-F4A0-4C4C-834F-D6CD51AB1DE2}">
      <dgm:prSet phldrT="[Texto]"/>
      <dgm:spPr/>
      <dgm:t>
        <a:bodyPr/>
        <a:lstStyle/>
        <a:p>
          <a:r>
            <a:rPr lang="es-ES" dirty="0" smtClean="0"/>
            <a:t>Enunciados sin sentido.</a:t>
          </a:r>
          <a:endParaRPr lang="es-ES" dirty="0"/>
        </a:p>
      </dgm:t>
    </dgm:pt>
    <dgm:pt modelId="{FF124006-4EB8-45C4-9716-629A37F29FF5}" type="parTrans" cxnId="{E6374F56-20C6-4950-9D05-D09F57B4A692}">
      <dgm:prSet/>
      <dgm:spPr/>
      <dgm:t>
        <a:bodyPr/>
        <a:lstStyle/>
        <a:p>
          <a:endParaRPr lang="es-ES"/>
        </a:p>
      </dgm:t>
    </dgm:pt>
    <dgm:pt modelId="{EEE5E74B-E5C4-4DF5-A338-FEC8D9A42DC0}" type="sibTrans" cxnId="{E6374F56-20C6-4950-9D05-D09F57B4A692}">
      <dgm:prSet/>
      <dgm:spPr/>
      <dgm:t>
        <a:bodyPr/>
        <a:lstStyle/>
        <a:p>
          <a:endParaRPr lang="es-ES"/>
        </a:p>
      </dgm:t>
    </dgm:pt>
    <dgm:pt modelId="{9ACFDD21-EF02-46B8-84F1-F12646911666}">
      <dgm:prSet phldrT="[Texto]"/>
      <dgm:spPr/>
      <dgm:t>
        <a:bodyPr/>
        <a:lstStyle/>
        <a:p>
          <a:r>
            <a:rPr lang="es-ES" dirty="0" smtClean="0"/>
            <a:t>Sucesión de situaciones inconexas.</a:t>
          </a:r>
          <a:endParaRPr lang="es-ES" dirty="0"/>
        </a:p>
      </dgm:t>
    </dgm:pt>
    <dgm:pt modelId="{1CAABDDC-8589-4707-B26F-B170FC2192F8}" type="parTrans" cxnId="{193BC990-9724-4EDD-A628-14CB6876F1DE}">
      <dgm:prSet/>
      <dgm:spPr/>
      <dgm:t>
        <a:bodyPr/>
        <a:lstStyle/>
        <a:p>
          <a:endParaRPr lang="es-ES"/>
        </a:p>
      </dgm:t>
    </dgm:pt>
    <dgm:pt modelId="{A517C01D-890F-4F40-9ABB-42BD7C764770}" type="sibTrans" cxnId="{193BC990-9724-4EDD-A628-14CB6876F1DE}">
      <dgm:prSet/>
      <dgm:spPr/>
      <dgm:t>
        <a:bodyPr/>
        <a:lstStyle/>
        <a:p>
          <a:endParaRPr lang="es-ES"/>
        </a:p>
      </dgm:t>
    </dgm:pt>
    <dgm:pt modelId="{43B4B73A-797B-4B3A-822B-8CDB140618A9}">
      <dgm:prSet phldrT="[Texto]"/>
      <dgm:spPr/>
      <dgm:t>
        <a:bodyPr/>
        <a:lstStyle/>
        <a:p>
          <a:r>
            <a:rPr lang="es-ES" dirty="0" smtClean="0"/>
            <a:t>Autómatas sin iniciativa.</a:t>
          </a:r>
          <a:endParaRPr lang="es-ES" dirty="0"/>
        </a:p>
      </dgm:t>
    </dgm:pt>
    <dgm:pt modelId="{9AE535BB-9944-433B-A6B3-7CE2741D8037}" type="parTrans" cxnId="{EB8E3997-0704-4E3C-8F04-D8EF2B40D9C7}">
      <dgm:prSet/>
      <dgm:spPr/>
      <dgm:t>
        <a:bodyPr/>
        <a:lstStyle/>
        <a:p>
          <a:endParaRPr lang="es-ES"/>
        </a:p>
      </dgm:t>
    </dgm:pt>
    <dgm:pt modelId="{65197FB1-F937-47D1-A636-64D0BFE98EEB}" type="sibTrans" cxnId="{EB8E3997-0704-4E3C-8F04-D8EF2B40D9C7}">
      <dgm:prSet/>
      <dgm:spPr/>
      <dgm:t>
        <a:bodyPr/>
        <a:lstStyle/>
        <a:p>
          <a:endParaRPr lang="es-ES"/>
        </a:p>
      </dgm:t>
    </dgm:pt>
    <dgm:pt modelId="{FA6623B9-C00F-42D2-A6CB-556CFF4B3D50}">
      <dgm:prSet phldrT="[Texto]"/>
      <dgm:spPr/>
      <dgm:t>
        <a:bodyPr/>
        <a:lstStyle/>
        <a:p>
          <a:r>
            <a:rPr lang="es-ES" dirty="0" smtClean="0"/>
            <a:t>Sin perfil individualizado.</a:t>
          </a:r>
          <a:endParaRPr lang="es-ES" dirty="0"/>
        </a:p>
      </dgm:t>
    </dgm:pt>
    <dgm:pt modelId="{E8A2F73A-7133-4086-A4EB-68042CEC74F7}" type="parTrans" cxnId="{A7F18ACE-0679-44B6-8D26-3E8389B8FC33}">
      <dgm:prSet/>
      <dgm:spPr/>
      <dgm:t>
        <a:bodyPr/>
        <a:lstStyle/>
        <a:p>
          <a:endParaRPr lang="es-ES"/>
        </a:p>
      </dgm:t>
    </dgm:pt>
    <dgm:pt modelId="{5720D3CC-E479-4592-B620-252DF159CF15}" type="sibTrans" cxnId="{A7F18ACE-0679-44B6-8D26-3E8389B8FC33}">
      <dgm:prSet/>
      <dgm:spPr/>
      <dgm:t>
        <a:bodyPr/>
        <a:lstStyle/>
        <a:p>
          <a:endParaRPr lang="es-ES"/>
        </a:p>
      </dgm:t>
    </dgm:pt>
    <dgm:pt modelId="{A4ACFE81-8CA3-451F-8CBD-E9B7A02863BB}">
      <dgm:prSet phldrT="[Texto]"/>
      <dgm:spPr/>
      <dgm:t>
        <a:bodyPr/>
        <a:lstStyle/>
        <a:p>
          <a:r>
            <a:rPr lang="es-ES" dirty="0" smtClean="0"/>
            <a:t>Influencia del dadaísmo y del surrealismo.</a:t>
          </a:r>
          <a:endParaRPr lang="es-ES" dirty="0"/>
        </a:p>
      </dgm:t>
    </dgm:pt>
    <dgm:pt modelId="{1520F207-8379-4FEC-838A-560FB5DCE978}" type="parTrans" cxnId="{E7A70FB1-6481-4795-9F3E-2E8C250D1087}">
      <dgm:prSet/>
      <dgm:spPr/>
      <dgm:t>
        <a:bodyPr/>
        <a:lstStyle/>
        <a:p>
          <a:endParaRPr lang="es-ES"/>
        </a:p>
      </dgm:t>
    </dgm:pt>
    <dgm:pt modelId="{11D4039E-1999-41E5-8292-D63D18B4F886}" type="sibTrans" cxnId="{E7A70FB1-6481-4795-9F3E-2E8C250D1087}">
      <dgm:prSet/>
      <dgm:spPr/>
      <dgm:t>
        <a:bodyPr/>
        <a:lstStyle/>
        <a:p>
          <a:endParaRPr lang="es-ES"/>
        </a:p>
      </dgm:t>
    </dgm:pt>
    <dgm:pt modelId="{5A34FAA8-85D4-4FD0-B038-8719582B343D}">
      <dgm:prSet/>
      <dgm:spPr/>
      <dgm:t>
        <a:bodyPr/>
        <a:lstStyle/>
        <a:p>
          <a:r>
            <a:rPr lang="es-ES" dirty="0" smtClean="0"/>
            <a:t>Utilización del humor</a:t>
          </a:r>
          <a:endParaRPr lang="es-ES" dirty="0"/>
        </a:p>
      </dgm:t>
    </dgm:pt>
    <dgm:pt modelId="{39474BD9-C7E9-44F3-97F9-A30A15D23341}" type="parTrans" cxnId="{2FA620C3-4214-4449-BC3A-62E52775BC38}">
      <dgm:prSet/>
      <dgm:spPr/>
      <dgm:t>
        <a:bodyPr/>
        <a:lstStyle/>
        <a:p>
          <a:endParaRPr lang="es-ES"/>
        </a:p>
      </dgm:t>
    </dgm:pt>
    <dgm:pt modelId="{3AE7B3BC-C745-456C-AB52-54B7253E60E2}" type="sibTrans" cxnId="{2FA620C3-4214-4449-BC3A-62E52775BC38}">
      <dgm:prSet/>
      <dgm:spPr/>
      <dgm:t>
        <a:bodyPr/>
        <a:lstStyle/>
        <a:p>
          <a:endParaRPr lang="es-ES"/>
        </a:p>
      </dgm:t>
    </dgm:pt>
    <dgm:pt modelId="{57843AF5-0D0A-43F3-83D9-393B10545A9B}">
      <dgm:prSet/>
      <dgm:spPr/>
      <dgm:t>
        <a:bodyPr/>
        <a:lstStyle/>
        <a:p>
          <a:r>
            <a:rPr lang="es-ES" dirty="0" smtClean="0"/>
            <a:t>Basado a veces en la gestualidad (influencia del cine mudo.)</a:t>
          </a:r>
          <a:endParaRPr lang="es-ES" dirty="0"/>
        </a:p>
      </dgm:t>
    </dgm:pt>
    <dgm:pt modelId="{41E94DC6-5D9F-42E2-BF03-EE7E0A4C482B}" type="parTrans" cxnId="{CCBB0BA2-9B9A-4835-A40E-5EB1C47DF2C8}">
      <dgm:prSet/>
      <dgm:spPr/>
      <dgm:t>
        <a:bodyPr/>
        <a:lstStyle/>
        <a:p>
          <a:endParaRPr lang="es-ES"/>
        </a:p>
      </dgm:t>
    </dgm:pt>
    <dgm:pt modelId="{E24506CB-489C-41D1-A43F-EF640425589C}" type="sibTrans" cxnId="{CCBB0BA2-9B9A-4835-A40E-5EB1C47DF2C8}">
      <dgm:prSet/>
      <dgm:spPr/>
      <dgm:t>
        <a:bodyPr/>
        <a:lstStyle/>
        <a:p>
          <a:endParaRPr lang="es-ES"/>
        </a:p>
      </dgm:t>
    </dgm:pt>
    <dgm:pt modelId="{053974EC-1CFC-4B6F-A74A-9CA6BEA23376}">
      <dgm:prSet/>
      <dgm:spPr/>
      <dgm:t>
        <a:bodyPr/>
        <a:lstStyle/>
        <a:p>
          <a:r>
            <a:rPr lang="es-ES" dirty="0" smtClean="0"/>
            <a:t>Diálogos disparatados.</a:t>
          </a:r>
          <a:endParaRPr lang="es-ES" dirty="0"/>
        </a:p>
      </dgm:t>
    </dgm:pt>
    <dgm:pt modelId="{9F1F1AE9-1519-42D0-836B-19262B2BB607}" type="parTrans" cxnId="{99EC6B9E-5CCD-40D6-8AED-339AF81EE755}">
      <dgm:prSet/>
      <dgm:spPr/>
      <dgm:t>
        <a:bodyPr/>
        <a:lstStyle/>
        <a:p>
          <a:endParaRPr lang="es-ES"/>
        </a:p>
      </dgm:t>
    </dgm:pt>
    <dgm:pt modelId="{9C82B2F7-8D66-4ECC-8D38-207148CDE179}" type="sibTrans" cxnId="{99EC6B9E-5CCD-40D6-8AED-339AF81EE755}">
      <dgm:prSet/>
      <dgm:spPr/>
      <dgm:t>
        <a:bodyPr/>
        <a:lstStyle/>
        <a:p>
          <a:endParaRPr lang="es-ES"/>
        </a:p>
      </dgm:t>
    </dgm:pt>
    <dgm:pt modelId="{B7F72B02-DD4D-4F16-B5A7-87BABDD5EADB}">
      <dgm:prSet/>
      <dgm:spPr/>
      <dgm:t>
        <a:bodyPr/>
        <a:lstStyle/>
        <a:p>
          <a:r>
            <a:rPr lang="es-ES" dirty="0" smtClean="0"/>
            <a:t>Humor cruel en ocasiones.</a:t>
          </a:r>
          <a:endParaRPr lang="es-ES" dirty="0"/>
        </a:p>
      </dgm:t>
    </dgm:pt>
    <dgm:pt modelId="{B4AE4AB1-04BD-4D27-9C47-2E8CDF623DE9}" type="parTrans" cxnId="{9EE72CBA-3510-4042-B70D-308497F5B421}">
      <dgm:prSet/>
      <dgm:spPr/>
      <dgm:t>
        <a:bodyPr/>
        <a:lstStyle/>
        <a:p>
          <a:endParaRPr lang="es-ES"/>
        </a:p>
      </dgm:t>
    </dgm:pt>
    <dgm:pt modelId="{D1128144-345E-465A-9164-C948D3374338}" type="sibTrans" cxnId="{9EE72CBA-3510-4042-B70D-308497F5B421}">
      <dgm:prSet/>
      <dgm:spPr/>
      <dgm:t>
        <a:bodyPr/>
        <a:lstStyle/>
        <a:p>
          <a:endParaRPr lang="es-ES"/>
        </a:p>
      </dgm:t>
    </dgm:pt>
    <dgm:pt modelId="{0E0D94A5-C9D8-434F-89B2-3DD83F879173}">
      <dgm:prSet phldrT="[Texto]"/>
      <dgm:spPr/>
      <dgm:t>
        <a:bodyPr/>
        <a:lstStyle/>
        <a:p>
          <a:r>
            <a:rPr lang="es-ES" dirty="0" smtClean="0"/>
            <a:t>Estructuras circulares.</a:t>
          </a:r>
          <a:endParaRPr lang="es-ES" dirty="0"/>
        </a:p>
      </dgm:t>
    </dgm:pt>
    <dgm:pt modelId="{A19C7BF2-2B24-4DA1-86DE-4DA974A65C0B}" type="parTrans" cxnId="{2BBF45E3-494F-49B3-9590-6250E83DF73B}">
      <dgm:prSet/>
      <dgm:spPr/>
    </dgm:pt>
    <dgm:pt modelId="{90C3433F-A625-4C63-8DD6-83F589857CB1}" type="sibTrans" cxnId="{2BBF45E3-494F-49B3-9590-6250E83DF73B}">
      <dgm:prSet/>
      <dgm:spPr/>
    </dgm:pt>
    <dgm:pt modelId="{DBC2CB53-A684-4E45-9453-C47464A0C886}" type="pres">
      <dgm:prSet presAssocID="{0F2C5612-6EAF-4929-B14D-DBC4001C9B8F}" presName="Name0" presStyleCnt="0">
        <dgm:presLayoutVars>
          <dgm:dir/>
          <dgm:animLvl val="lvl"/>
          <dgm:resizeHandles val="exact"/>
        </dgm:presLayoutVars>
      </dgm:prSet>
      <dgm:spPr/>
      <dgm:t>
        <a:bodyPr/>
        <a:lstStyle/>
        <a:p>
          <a:endParaRPr lang="es-ES"/>
        </a:p>
      </dgm:t>
    </dgm:pt>
    <dgm:pt modelId="{1DCBFDEE-EA25-4206-BB14-3024EE9D0F75}" type="pres">
      <dgm:prSet presAssocID="{320BBBF1-6E29-49B8-8918-4C217A28EB2C}" presName="linNode" presStyleCnt="0"/>
      <dgm:spPr/>
    </dgm:pt>
    <dgm:pt modelId="{1C82623E-4EED-48EC-A1DC-DF30909D9719}" type="pres">
      <dgm:prSet presAssocID="{320BBBF1-6E29-49B8-8918-4C217A28EB2C}" presName="parentText" presStyleLbl="node1" presStyleIdx="0" presStyleCnt="4">
        <dgm:presLayoutVars>
          <dgm:chMax val="1"/>
          <dgm:bulletEnabled val="1"/>
        </dgm:presLayoutVars>
      </dgm:prSet>
      <dgm:spPr/>
      <dgm:t>
        <a:bodyPr/>
        <a:lstStyle/>
        <a:p>
          <a:endParaRPr lang="es-ES"/>
        </a:p>
      </dgm:t>
    </dgm:pt>
    <dgm:pt modelId="{07F37125-CAE9-49AB-9FB3-2D8FC3B0AB5A}" type="pres">
      <dgm:prSet presAssocID="{320BBBF1-6E29-49B8-8918-4C217A28EB2C}" presName="descendantText" presStyleLbl="alignAccFollowNode1" presStyleIdx="0" presStyleCnt="4">
        <dgm:presLayoutVars>
          <dgm:bulletEnabled val="1"/>
        </dgm:presLayoutVars>
      </dgm:prSet>
      <dgm:spPr/>
      <dgm:t>
        <a:bodyPr/>
        <a:lstStyle/>
        <a:p>
          <a:endParaRPr lang="es-ES"/>
        </a:p>
      </dgm:t>
    </dgm:pt>
    <dgm:pt modelId="{B6BFDE22-BCE7-4AD0-A9B4-B4FEF55A670B}" type="pres">
      <dgm:prSet presAssocID="{9F2B3E7B-8FF5-40C2-B64A-357A597E797A}" presName="sp" presStyleCnt="0"/>
      <dgm:spPr/>
    </dgm:pt>
    <dgm:pt modelId="{24BBD0F3-D792-4A7A-A629-6DE17213BA84}" type="pres">
      <dgm:prSet presAssocID="{65B440A4-3584-4038-92F4-C65092EA9E58}" presName="linNode" presStyleCnt="0"/>
      <dgm:spPr/>
    </dgm:pt>
    <dgm:pt modelId="{E775D697-A1B2-4391-9B31-6BAFDDCC9F25}" type="pres">
      <dgm:prSet presAssocID="{65B440A4-3584-4038-92F4-C65092EA9E58}" presName="parentText" presStyleLbl="node1" presStyleIdx="1" presStyleCnt="4">
        <dgm:presLayoutVars>
          <dgm:chMax val="1"/>
          <dgm:bulletEnabled val="1"/>
        </dgm:presLayoutVars>
      </dgm:prSet>
      <dgm:spPr/>
      <dgm:t>
        <a:bodyPr/>
        <a:lstStyle/>
        <a:p>
          <a:endParaRPr lang="es-ES"/>
        </a:p>
      </dgm:t>
    </dgm:pt>
    <dgm:pt modelId="{C4E03985-2453-41F3-A525-CA0CC32540EF}" type="pres">
      <dgm:prSet presAssocID="{65B440A4-3584-4038-92F4-C65092EA9E58}" presName="descendantText" presStyleLbl="alignAccFollowNode1" presStyleIdx="1" presStyleCnt="4">
        <dgm:presLayoutVars>
          <dgm:bulletEnabled val="1"/>
        </dgm:presLayoutVars>
      </dgm:prSet>
      <dgm:spPr/>
      <dgm:t>
        <a:bodyPr/>
        <a:lstStyle/>
        <a:p>
          <a:endParaRPr lang="es-ES"/>
        </a:p>
      </dgm:t>
    </dgm:pt>
    <dgm:pt modelId="{147FDE0C-D127-4684-B6FA-A525F3240B48}" type="pres">
      <dgm:prSet presAssocID="{EC0FF6BF-87B9-4B3E-BC07-68AF6751EF6C}" presName="sp" presStyleCnt="0"/>
      <dgm:spPr/>
    </dgm:pt>
    <dgm:pt modelId="{B2800EE2-6E80-4256-A8B8-2928FADDA3BB}" type="pres">
      <dgm:prSet presAssocID="{20F70E49-1968-49CA-B1C4-9B766F42CE14}" presName="linNode" presStyleCnt="0"/>
      <dgm:spPr/>
    </dgm:pt>
    <dgm:pt modelId="{49B19E8B-95F3-4F87-BB12-1E80738E49A4}" type="pres">
      <dgm:prSet presAssocID="{20F70E49-1968-49CA-B1C4-9B766F42CE14}" presName="parentText" presStyleLbl="node1" presStyleIdx="2" presStyleCnt="4">
        <dgm:presLayoutVars>
          <dgm:chMax val="1"/>
          <dgm:bulletEnabled val="1"/>
        </dgm:presLayoutVars>
      </dgm:prSet>
      <dgm:spPr/>
      <dgm:t>
        <a:bodyPr/>
        <a:lstStyle/>
        <a:p>
          <a:endParaRPr lang="es-ES"/>
        </a:p>
      </dgm:t>
    </dgm:pt>
    <dgm:pt modelId="{F4C30F6C-703B-4B48-A2D9-B37BA6E47426}" type="pres">
      <dgm:prSet presAssocID="{20F70E49-1968-49CA-B1C4-9B766F42CE14}" presName="descendantText" presStyleLbl="alignAccFollowNode1" presStyleIdx="2" presStyleCnt="4">
        <dgm:presLayoutVars>
          <dgm:bulletEnabled val="1"/>
        </dgm:presLayoutVars>
      </dgm:prSet>
      <dgm:spPr/>
      <dgm:t>
        <a:bodyPr/>
        <a:lstStyle/>
        <a:p>
          <a:endParaRPr lang="es-ES"/>
        </a:p>
      </dgm:t>
    </dgm:pt>
    <dgm:pt modelId="{FB701EC1-0FFE-4A60-B013-000F877532F1}" type="pres">
      <dgm:prSet presAssocID="{7410BD70-2F64-4F58-9789-CE82B54CA4D2}" presName="sp" presStyleCnt="0"/>
      <dgm:spPr/>
    </dgm:pt>
    <dgm:pt modelId="{EC7BC3FC-DBB7-4872-ACD8-6337A8FCD4FE}" type="pres">
      <dgm:prSet presAssocID="{5A34FAA8-85D4-4FD0-B038-8719582B343D}" presName="linNode" presStyleCnt="0"/>
      <dgm:spPr/>
    </dgm:pt>
    <dgm:pt modelId="{527ABD82-1693-4C31-B0CE-CB387925F959}" type="pres">
      <dgm:prSet presAssocID="{5A34FAA8-85D4-4FD0-B038-8719582B343D}" presName="parentText" presStyleLbl="node1" presStyleIdx="3" presStyleCnt="4">
        <dgm:presLayoutVars>
          <dgm:chMax val="1"/>
          <dgm:bulletEnabled val="1"/>
        </dgm:presLayoutVars>
      </dgm:prSet>
      <dgm:spPr/>
      <dgm:t>
        <a:bodyPr/>
        <a:lstStyle/>
        <a:p>
          <a:endParaRPr lang="es-ES"/>
        </a:p>
      </dgm:t>
    </dgm:pt>
    <dgm:pt modelId="{56C2A8D7-1C84-431B-9AB0-DD1B3D3E3A59}" type="pres">
      <dgm:prSet presAssocID="{5A34FAA8-85D4-4FD0-B038-8719582B343D}" presName="descendantText" presStyleLbl="alignAccFollowNode1" presStyleIdx="3" presStyleCnt="4">
        <dgm:presLayoutVars>
          <dgm:bulletEnabled val="1"/>
        </dgm:presLayoutVars>
      </dgm:prSet>
      <dgm:spPr/>
      <dgm:t>
        <a:bodyPr/>
        <a:lstStyle/>
        <a:p>
          <a:endParaRPr lang="es-ES"/>
        </a:p>
      </dgm:t>
    </dgm:pt>
  </dgm:ptLst>
  <dgm:cxnLst>
    <dgm:cxn modelId="{EAB652FA-0C6F-418B-95AD-23B6CAE24245}" type="presOf" srcId="{B7F72B02-DD4D-4F16-B5A7-87BABDD5EADB}" destId="{56C2A8D7-1C84-431B-9AB0-DD1B3D3E3A59}" srcOrd="0" destOrd="2" presId="urn:microsoft.com/office/officeart/2005/8/layout/vList5"/>
    <dgm:cxn modelId="{A7F18ACE-0679-44B6-8D26-3E8389B8FC33}" srcId="{65B440A4-3584-4038-92F4-C65092EA9E58}" destId="{FA6623B9-C00F-42D2-A6CB-556CFF4B3D50}" srcOrd="2" destOrd="0" parTransId="{E8A2F73A-7133-4086-A4EB-68042CEC74F7}" sibTransId="{5720D3CC-E479-4592-B620-252DF159CF15}"/>
    <dgm:cxn modelId="{9EE72CBA-3510-4042-B70D-308497F5B421}" srcId="{5A34FAA8-85D4-4FD0-B038-8719582B343D}" destId="{B7F72B02-DD4D-4F16-B5A7-87BABDD5EADB}" srcOrd="2" destOrd="0" parTransId="{B4AE4AB1-04BD-4D27-9C47-2E8CDF623DE9}" sibTransId="{D1128144-345E-465A-9164-C948D3374338}"/>
    <dgm:cxn modelId="{0E867247-1B31-4D20-9604-AD402F800564}" type="presOf" srcId="{A4ACFE81-8CA3-451F-8CBD-E9B7A02863BB}" destId="{F4C30F6C-703B-4B48-A2D9-B37BA6E47426}" srcOrd="0" destOrd="1" presId="urn:microsoft.com/office/officeart/2005/8/layout/vList5"/>
    <dgm:cxn modelId="{F631E29F-345F-41F4-8CEE-D2C84E19106A}" type="presOf" srcId="{9ACFDD21-EF02-46B8-84F1-F12646911666}" destId="{07F37125-CAE9-49AB-9FB3-2D8FC3B0AB5A}" srcOrd="0" destOrd="1" presId="urn:microsoft.com/office/officeart/2005/8/layout/vList5"/>
    <dgm:cxn modelId="{C2FF0087-608A-42AC-9B32-74F2D22D85E1}" type="presOf" srcId="{288B809E-5D90-4CA1-B6F2-D02FF7F42706}" destId="{07F37125-CAE9-49AB-9FB3-2D8FC3B0AB5A}" srcOrd="0" destOrd="0" presId="urn:microsoft.com/office/officeart/2005/8/layout/vList5"/>
    <dgm:cxn modelId="{D8B8E8AD-33C9-46D1-8B12-4E53AAFAEF27}" type="presOf" srcId="{20F70E49-1968-49CA-B1C4-9B766F42CE14}" destId="{49B19E8B-95F3-4F87-BB12-1E80738E49A4}" srcOrd="0" destOrd="0" presId="urn:microsoft.com/office/officeart/2005/8/layout/vList5"/>
    <dgm:cxn modelId="{1517D6AD-421E-4444-B8DF-0F51CC432A90}" srcId="{0F2C5612-6EAF-4929-B14D-DBC4001C9B8F}" destId="{65B440A4-3584-4038-92F4-C65092EA9E58}" srcOrd="1" destOrd="0" parTransId="{E8B10502-863C-49C7-84F7-C02ECAF1FD0D}" sibTransId="{EC0FF6BF-87B9-4B3E-BC07-68AF6751EF6C}"/>
    <dgm:cxn modelId="{2BBF45E3-494F-49B3-9590-6250E83DF73B}" srcId="{320BBBF1-6E29-49B8-8918-4C217A28EB2C}" destId="{0E0D94A5-C9D8-434F-89B2-3DD83F879173}" srcOrd="2" destOrd="0" parTransId="{A19C7BF2-2B24-4DA1-86DE-4DA974A65C0B}" sibTransId="{90C3433F-A625-4C63-8DD6-83F589857CB1}"/>
    <dgm:cxn modelId="{1EC1228A-4288-45BD-8185-AB7680E9F2EC}" type="presOf" srcId="{320BBBF1-6E29-49B8-8918-4C217A28EB2C}" destId="{1C82623E-4EED-48EC-A1DC-DF30909D9719}" srcOrd="0" destOrd="0" presId="urn:microsoft.com/office/officeart/2005/8/layout/vList5"/>
    <dgm:cxn modelId="{E6374F56-20C6-4950-9D05-D09F57B4A692}" srcId="{20F70E49-1968-49CA-B1C4-9B766F42CE14}" destId="{AF80A1C2-F4A0-4C4C-834F-D6CD51AB1DE2}" srcOrd="0" destOrd="0" parTransId="{FF124006-4EB8-45C4-9716-629A37F29FF5}" sibTransId="{EEE5E74B-E5C4-4DF5-A338-FEC8D9A42DC0}"/>
    <dgm:cxn modelId="{D85F4D9A-6D5F-4FB2-959E-F2BEFC4F7DD5}" srcId="{0F2C5612-6EAF-4929-B14D-DBC4001C9B8F}" destId="{20F70E49-1968-49CA-B1C4-9B766F42CE14}" srcOrd="2" destOrd="0" parTransId="{4A5E3931-10CA-4A3B-83D6-61C748C57905}" sibTransId="{7410BD70-2F64-4F58-9789-CE82B54CA4D2}"/>
    <dgm:cxn modelId="{840E17D4-F0AE-41C0-968D-F86B4B16A21C}" type="presOf" srcId="{57843AF5-0D0A-43F3-83D9-393B10545A9B}" destId="{56C2A8D7-1C84-431B-9AB0-DD1B3D3E3A59}" srcOrd="0" destOrd="0" presId="urn:microsoft.com/office/officeart/2005/8/layout/vList5"/>
    <dgm:cxn modelId="{E7A70FB1-6481-4795-9F3E-2E8C250D1087}" srcId="{20F70E49-1968-49CA-B1C4-9B766F42CE14}" destId="{A4ACFE81-8CA3-451F-8CBD-E9B7A02863BB}" srcOrd="1" destOrd="0" parTransId="{1520F207-8379-4FEC-838A-560FB5DCE978}" sibTransId="{11D4039E-1999-41E5-8292-D63D18B4F886}"/>
    <dgm:cxn modelId="{D69A3C37-3EE3-49A0-BEFD-84D05B1B0348}" type="presOf" srcId="{AF80A1C2-F4A0-4C4C-834F-D6CD51AB1DE2}" destId="{F4C30F6C-703B-4B48-A2D9-B37BA6E47426}" srcOrd="0" destOrd="0" presId="urn:microsoft.com/office/officeart/2005/8/layout/vList5"/>
    <dgm:cxn modelId="{DB39B497-7F13-479C-9FF6-D807BC6DE227}" type="presOf" srcId="{053974EC-1CFC-4B6F-A74A-9CA6BEA23376}" destId="{56C2A8D7-1C84-431B-9AB0-DD1B3D3E3A59}" srcOrd="0" destOrd="1" presId="urn:microsoft.com/office/officeart/2005/8/layout/vList5"/>
    <dgm:cxn modelId="{10FF8478-8094-4052-8C71-CAF2B1B8376E}" type="presOf" srcId="{65B440A4-3584-4038-92F4-C65092EA9E58}" destId="{E775D697-A1B2-4391-9B31-6BAFDDCC9F25}" srcOrd="0" destOrd="0" presId="urn:microsoft.com/office/officeart/2005/8/layout/vList5"/>
    <dgm:cxn modelId="{CCBB0BA2-9B9A-4835-A40E-5EB1C47DF2C8}" srcId="{5A34FAA8-85D4-4FD0-B038-8719582B343D}" destId="{57843AF5-0D0A-43F3-83D9-393B10545A9B}" srcOrd="0" destOrd="0" parTransId="{41E94DC6-5D9F-42E2-BF03-EE7E0A4C482B}" sibTransId="{E24506CB-489C-41D1-A43F-EF640425589C}"/>
    <dgm:cxn modelId="{63E4B1C7-574C-4411-BE55-261B3A812A90}" type="presOf" srcId="{FA6623B9-C00F-42D2-A6CB-556CFF4B3D50}" destId="{C4E03985-2453-41F3-A525-CA0CC32540EF}" srcOrd="0" destOrd="2" presId="urn:microsoft.com/office/officeart/2005/8/layout/vList5"/>
    <dgm:cxn modelId="{2FA620C3-4214-4449-BC3A-62E52775BC38}" srcId="{0F2C5612-6EAF-4929-B14D-DBC4001C9B8F}" destId="{5A34FAA8-85D4-4FD0-B038-8719582B343D}" srcOrd="3" destOrd="0" parTransId="{39474BD9-C7E9-44F3-97F9-A30A15D23341}" sibTransId="{3AE7B3BC-C745-456C-AB52-54B7253E60E2}"/>
    <dgm:cxn modelId="{E5C41E4B-8D45-44E5-A693-D96E64D3D0C4}" type="presOf" srcId="{43B4B73A-797B-4B3A-822B-8CDB140618A9}" destId="{C4E03985-2453-41F3-A525-CA0CC32540EF}" srcOrd="0" destOrd="1" presId="urn:microsoft.com/office/officeart/2005/8/layout/vList5"/>
    <dgm:cxn modelId="{AA818CB0-7772-4642-BED4-4F8E26F6A2E7}" type="presOf" srcId="{0F2C5612-6EAF-4929-B14D-DBC4001C9B8F}" destId="{DBC2CB53-A684-4E45-9453-C47464A0C886}" srcOrd="0" destOrd="0" presId="urn:microsoft.com/office/officeart/2005/8/layout/vList5"/>
    <dgm:cxn modelId="{EB8E3997-0704-4E3C-8F04-D8EF2B40D9C7}" srcId="{65B440A4-3584-4038-92F4-C65092EA9E58}" destId="{43B4B73A-797B-4B3A-822B-8CDB140618A9}" srcOrd="1" destOrd="0" parTransId="{9AE535BB-9944-433B-A6B3-7CE2741D8037}" sibTransId="{65197FB1-F937-47D1-A636-64D0BFE98EEB}"/>
    <dgm:cxn modelId="{0D43B646-E875-4FF4-87B8-6E8838E2D5C7}" type="presOf" srcId="{0E0D94A5-C9D8-434F-89B2-3DD83F879173}" destId="{07F37125-CAE9-49AB-9FB3-2D8FC3B0AB5A}" srcOrd="0" destOrd="2" presId="urn:microsoft.com/office/officeart/2005/8/layout/vList5"/>
    <dgm:cxn modelId="{193BC990-9724-4EDD-A628-14CB6876F1DE}" srcId="{320BBBF1-6E29-49B8-8918-4C217A28EB2C}" destId="{9ACFDD21-EF02-46B8-84F1-F12646911666}" srcOrd="1" destOrd="0" parTransId="{1CAABDDC-8589-4707-B26F-B170FC2192F8}" sibTransId="{A517C01D-890F-4F40-9ABB-42BD7C764770}"/>
    <dgm:cxn modelId="{C981D3E7-CEB3-4BC2-90D3-78FBEEA0637D}" srcId="{320BBBF1-6E29-49B8-8918-4C217A28EB2C}" destId="{288B809E-5D90-4CA1-B6F2-D02FF7F42706}" srcOrd="0" destOrd="0" parTransId="{F47EFEEA-3AB5-4DCE-810F-92D7E87BB849}" sibTransId="{17CD6AD1-E110-4C5D-BF50-3675DDA2DE87}"/>
    <dgm:cxn modelId="{93C593ED-90A7-4A00-910F-1BE9E1751A5E}" srcId="{0F2C5612-6EAF-4929-B14D-DBC4001C9B8F}" destId="{320BBBF1-6E29-49B8-8918-4C217A28EB2C}" srcOrd="0" destOrd="0" parTransId="{788E73ED-F1D1-465C-85E6-34F01FA748C2}" sibTransId="{9F2B3E7B-8FF5-40C2-B64A-357A597E797A}"/>
    <dgm:cxn modelId="{E9136D2F-D8D5-4315-9CDE-95029FB551CC}" type="presOf" srcId="{292B1C0F-E90F-4764-A38E-BD4B7331A426}" destId="{C4E03985-2453-41F3-A525-CA0CC32540EF}" srcOrd="0" destOrd="0" presId="urn:microsoft.com/office/officeart/2005/8/layout/vList5"/>
    <dgm:cxn modelId="{0004ADD0-3630-4B33-97CF-4B6406A82CDE}" srcId="{65B440A4-3584-4038-92F4-C65092EA9E58}" destId="{292B1C0F-E90F-4764-A38E-BD4B7331A426}" srcOrd="0" destOrd="0" parTransId="{1CFF5A90-EE60-4CBA-857B-51F9047375AF}" sibTransId="{686EB663-0C27-4135-80FD-BC42FBC29F6E}"/>
    <dgm:cxn modelId="{558F93AD-6356-461A-9480-5F001FCC3552}" type="presOf" srcId="{5A34FAA8-85D4-4FD0-B038-8719582B343D}" destId="{527ABD82-1693-4C31-B0CE-CB387925F959}" srcOrd="0" destOrd="0" presId="urn:microsoft.com/office/officeart/2005/8/layout/vList5"/>
    <dgm:cxn modelId="{99EC6B9E-5CCD-40D6-8AED-339AF81EE755}" srcId="{5A34FAA8-85D4-4FD0-B038-8719582B343D}" destId="{053974EC-1CFC-4B6F-A74A-9CA6BEA23376}" srcOrd="1" destOrd="0" parTransId="{9F1F1AE9-1519-42D0-836B-19262B2BB607}" sibTransId="{9C82B2F7-8D66-4ECC-8D38-207148CDE179}"/>
    <dgm:cxn modelId="{4CE47DE4-EA7D-4A97-99C1-2E7BD8732DED}" type="presParOf" srcId="{DBC2CB53-A684-4E45-9453-C47464A0C886}" destId="{1DCBFDEE-EA25-4206-BB14-3024EE9D0F75}" srcOrd="0" destOrd="0" presId="urn:microsoft.com/office/officeart/2005/8/layout/vList5"/>
    <dgm:cxn modelId="{F8CF57AE-F9A0-49BC-93C1-8631EA9F18A2}" type="presParOf" srcId="{1DCBFDEE-EA25-4206-BB14-3024EE9D0F75}" destId="{1C82623E-4EED-48EC-A1DC-DF30909D9719}" srcOrd="0" destOrd="0" presId="urn:microsoft.com/office/officeart/2005/8/layout/vList5"/>
    <dgm:cxn modelId="{08D79852-1255-4E12-8A7D-476FFF8A389F}" type="presParOf" srcId="{1DCBFDEE-EA25-4206-BB14-3024EE9D0F75}" destId="{07F37125-CAE9-49AB-9FB3-2D8FC3B0AB5A}" srcOrd="1" destOrd="0" presId="urn:microsoft.com/office/officeart/2005/8/layout/vList5"/>
    <dgm:cxn modelId="{3A9B0640-D0B5-4615-BFBC-29F103AD89FB}" type="presParOf" srcId="{DBC2CB53-A684-4E45-9453-C47464A0C886}" destId="{B6BFDE22-BCE7-4AD0-A9B4-B4FEF55A670B}" srcOrd="1" destOrd="0" presId="urn:microsoft.com/office/officeart/2005/8/layout/vList5"/>
    <dgm:cxn modelId="{5261800C-7D97-4FF4-8D0C-684E34897D17}" type="presParOf" srcId="{DBC2CB53-A684-4E45-9453-C47464A0C886}" destId="{24BBD0F3-D792-4A7A-A629-6DE17213BA84}" srcOrd="2" destOrd="0" presId="urn:microsoft.com/office/officeart/2005/8/layout/vList5"/>
    <dgm:cxn modelId="{6B766F28-0348-43CF-9B18-8274B7165928}" type="presParOf" srcId="{24BBD0F3-D792-4A7A-A629-6DE17213BA84}" destId="{E775D697-A1B2-4391-9B31-6BAFDDCC9F25}" srcOrd="0" destOrd="0" presId="urn:microsoft.com/office/officeart/2005/8/layout/vList5"/>
    <dgm:cxn modelId="{B03C311F-8F7F-48FA-96B0-A8D7D5FED5FB}" type="presParOf" srcId="{24BBD0F3-D792-4A7A-A629-6DE17213BA84}" destId="{C4E03985-2453-41F3-A525-CA0CC32540EF}" srcOrd="1" destOrd="0" presId="urn:microsoft.com/office/officeart/2005/8/layout/vList5"/>
    <dgm:cxn modelId="{389172C2-CEF1-48A5-8862-7DB1F6B46159}" type="presParOf" srcId="{DBC2CB53-A684-4E45-9453-C47464A0C886}" destId="{147FDE0C-D127-4684-B6FA-A525F3240B48}" srcOrd="3" destOrd="0" presId="urn:microsoft.com/office/officeart/2005/8/layout/vList5"/>
    <dgm:cxn modelId="{648916C4-CCFB-4E9E-8549-013DBA972E7D}" type="presParOf" srcId="{DBC2CB53-A684-4E45-9453-C47464A0C886}" destId="{B2800EE2-6E80-4256-A8B8-2928FADDA3BB}" srcOrd="4" destOrd="0" presId="urn:microsoft.com/office/officeart/2005/8/layout/vList5"/>
    <dgm:cxn modelId="{ABE0C18A-B0C1-4670-A7C2-B0577A167D99}" type="presParOf" srcId="{B2800EE2-6E80-4256-A8B8-2928FADDA3BB}" destId="{49B19E8B-95F3-4F87-BB12-1E80738E49A4}" srcOrd="0" destOrd="0" presId="urn:microsoft.com/office/officeart/2005/8/layout/vList5"/>
    <dgm:cxn modelId="{792FD107-A7A4-4260-A6D8-0AA681952AC4}" type="presParOf" srcId="{B2800EE2-6E80-4256-A8B8-2928FADDA3BB}" destId="{F4C30F6C-703B-4B48-A2D9-B37BA6E47426}" srcOrd="1" destOrd="0" presId="urn:microsoft.com/office/officeart/2005/8/layout/vList5"/>
    <dgm:cxn modelId="{60056CE4-2893-4620-9E31-A2108D10870D}" type="presParOf" srcId="{DBC2CB53-A684-4E45-9453-C47464A0C886}" destId="{FB701EC1-0FFE-4A60-B013-000F877532F1}" srcOrd="5" destOrd="0" presId="urn:microsoft.com/office/officeart/2005/8/layout/vList5"/>
    <dgm:cxn modelId="{5BCFC7F3-E0DF-412F-9161-BA8911B0986F}" type="presParOf" srcId="{DBC2CB53-A684-4E45-9453-C47464A0C886}" destId="{EC7BC3FC-DBB7-4872-ACD8-6337A8FCD4FE}" srcOrd="6" destOrd="0" presId="urn:microsoft.com/office/officeart/2005/8/layout/vList5"/>
    <dgm:cxn modelId="{A72F5DE2-67BF-4EF0-AE24-8D2A6A2FDB60}" type="presParOf" srcId="{EC7BC3FC-DBB7-4872-ACD8-6337A8FCD4FE}" destId="{527ABD82-1693-4C31-B0CE-CB387925F959}" srcOrd="0" destOrd="0" presId="urn:microsoft.com/office/officeart/2005/8/layout/vList5"/>
    <dgm:cxn modelId="{5EF1F874-18F6-4B73-8C55-4F1A71524EF7}" type="presParOf" srcId="{EC7BC3FC-DBB7-4872-ACD8-6337A8FCD4FE}" destId="{56C2A8D7-1C84-431B-9AB0-DD1B3D3E3A5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7DC3F9-5D2A-49A7-96CB-481EF40E001C}" type="doc">
      <dgm:prSet loTypeId="urn:microsoft.com/office/officeart/2005/8/layout/vList5" loCatId="list" qsTypeId="urn:microsoft.com/office/officeart/2005/8/quickstyle/simple1" qsCatId="simple" csTypeId="urn:microsoft.com/office/officeart/2005/8/colors/accent3_4" csCatId="accent3" phldr="1"/>
      <dgm:spPr/>
      <dgm:t>
        <a:bodyPr/>
        <a:lstStyle/>
        <a:p>
          <a:endParaRPr lang="es-ES"/>
        </a:p>
      </dgm:t>
    </dgm:pt>
    <dgm:pt modelId="{EC2A1919-11D5-4421-AEEC-9A1264166936}">
      <dgm:prSet phldrT="[Texto]"/>
      <dgm:spPr/>
      <dgm:t>
        <a:bodyPr/>
        <a:lstStyle/>
        <a:p>
          <a:r>
            <a:rPr lang="es-ES" dirty="0" smtClean="0"/>
            <a:t>Ruptura de la lógica</a:t>
          </a:r>
          <a:endParaRPr lang="es-ES" dirty="0"/>
        </a:p>
      </dgm:t>
    </dgm:pt>
    <dgm:pt modelId="{7508B8B7-67A6-4511-BE8C-0C79AB2C53D6}" type="parTrans" cxnId="{98F4EBDC-BE7D-4975-8314-8279F152DA9F}">
      <dgm:prSet/>
      <dgm:spPr/>
      <dgm:t>
        <a:bodyPr/>
        <a:lstStyle/>
        <a:p>
          <a:endParaRPr lang="es-ES"/>
        </a:p>
      </dgm:t>
    </dgm:pt>
    <dgm:pt modelId="{859D6DF3-765B-4665-B927-EF4FEF44DFC0}" type="sibTrans" cxnId="{98F4EBDC-BE7D-4975-8314-8279F152DA9F}">
      <dgm:prSet/>
      <dgm:spPr/>
      <dgm:t>
        <a:bodyPr/>
        <a:lstStyle/>
        <a:p>
          <a:endParaRPr lang="es-ES"/>
        </a:p>
      </dgm:t>
    </dgm:pt>
    <dgm:pt modelId="{84C7A5CD-56D2-423F-8E4F-62682232B557}">
      <dgm:prSet phldrT="[Texto]"/>
      <dgm:spPr/>
      <dgm:t>
        <a:bodyPr/>
        <a:lstStyle/>
        <a:p>
          <a:r>
            <a:rPr lang="es-ES" dirty="0" smtClean="0"/>
            <a:t>Con objetos inesperados.</a:t>
          </a:r>
          <a:endParaRPr lang="es-ES" dirty="0"/>
        </a:p>
      </dgm:t>
    </dgm:pt>
    <dgm:pt modelId="{4A310E6D-0690-4382-92FC-AEE179814E35}" type="parTrans" cxnId="{8524D9DF-C7E9-4BA2-8AA7-D1E6D47B4780}">
      <dgm:prSet/>
      <dgm:spPr/>
      <dgm:t>
        <a:bodyPr/>
        <a:lstStyle/>
        <a:p>
          <a:endParaRPr lang="es-ES"/>
        </a:p>
      </dgm:t>
    </dgm:pt>
    <dgm:pt modelId="{3E1FA3A1-3754-4B7A-B17C-E8FB0BA9CB30}" type="sibTrans" cxnId="{8524D9DF-C7E9-4BA2-8AA7-D1E6D47B4780}">
      <dgm:prSet/>
      <dgm:spPr/>
      <dgm:t>
        <a:bodyPr/>
        <a:lstStyle/>
        <a:p>
          <a:endParaRPr lang="es-ES"/>
        </a:p>
      </dgm:t>
    </dgm:pt>
    <dgm:pt modelId="{166E2B13-8AB7-4364-A4EF-01C7740C8E40}">
      <dgm:prSet phldrT="[Texto]"/>
      <dgm:spPr/>
      <dgm:t>
        <a:bodyPr/>
        <a:lstStyle/>
        <a:p>
          <a:r>
            <a:rPr lang="es-ES" dirty="0" smtClean="0"/>
            <a:t>Fusión </a:t>
          </a:r>
          <a:endParaRPr lang="es-ES" dirty="0"/>
        </a:p>
      </dgm:t>
    </dgm:pt>
    <dgm:pt modelId="{1DDB66EF-2C66-4E93-B280-945CFFBE3D06}" type="parTrans" cxnId="{25F35C5B-1C82-4E37-9154-489DB7EFA885}">
      <dgm:prSet/>
      <dgm:spPr/>
      <dgm:t>
        <a:bodyPr/>
        <a:lstStyle/>
        <a:p>
          <a:endParaRPr lang="es-ES"/>
        </a:p>
      </dgm:t>
    </dgm:pt>
    <dgm:pt modelId="{20007B4F-A042-475D-81B1-940456D0FC20}" type="sibTrans" cxnId="{25F35C5B-1C82-4E37-9154-489DB7EFA885}">
      <dgm:prSet/>
      <dgm:spPr/>
      <dgm:t>
        <a:bodyPr/>
        <a:lstStyle/>
        <a:p>
          <a:endParaRPr lang="es-ES"/>
        </a:p>
      </dgm:t>
    </dgm:pt>
    <dgm:pt modelId="{D9C7F800-DA1D-40EF-B9FA-7C7C5F293E15}">
      <dgm:prSet phldrT="[Texto]"/>
      <dgm:spPr/>
      <dgm:t>
        <a:bodyPr/>
        <a:lstStyle/>
        <a:p>
          <a:r>
            <a:rPr lang="es-ES" dirty="0" smtClean="0"/>
            <a:t>De lo ridículo y lo trágico.</a:t>
          </a:r>
          <a:endParaRPr lang="es-ES" dirty="0"/>
        </a:p>
      </dgm:t>
    </dgm:pt>
    <dgm:pt modelId="{D9D86317-E52E-45E1-B160-A84E87D98B97}" type="parTrans" cxnId="{54684F8C-4882-4A5A-A987-496BDB8269AC}">
      <dgm:prSet/>
      <dgm:spPr/>
      <dgm:t>
        <a:bodyPr/>
        <a:lstStyle/>
        <a:p>
          <a:endParaRPr lang="es-ES"/>
        </a:p>
      </dgm:t>
    </dgm:pt>
    <dgm:pt modelId="{440FE394-7042-4E5C-B85F-E60C3EB8992A}" type="sibTrans" cxnId="{54684F8C-4882-4A5A-A987-496BDB8269AC}">
      <dgm:prSet/>
      <dgm:spPr/>
      <dgm:t>
        <a:bodyPr/>
        <a:lstStyle/>
        <a:p>
          <a:endParaRPr lang="es-ES"/>
        </a:p>
      </dgm:t>
    </dgm:pt>
    <dgm:pt modelId="{430F0A68-0E48-4BF9-8B89-E73C4D13E043}">
      <dgm:prSet phldrT="[Texto]"/>
      <dgm:spPr/>
      <dgm:t>
        <a:bodyPr/>
        <a:lstStyle/>
        <a:p>
          <a:r>
            <a:rPr lang="es-ES" dirty="0" smtClean="0"/>
            <a:t>Situaciones o comportamientos.</a:t>
          </a:r>
          <a:endParaRPr lang="es-ES" dirty="0"/>
        </a:p>
      </dgm:t>
    </dgm:pt>
    <dgm:pt modelId="{0B8C04D8-2598-4E7C-B3BA-A0AD7E784F63}" type="parTrans" cxnId="{78EE7CAE-C8E2-4334-ADC0-944A995CD2F1}">
      <dgm:prSet/>
      <dgm:spPr/>
      <dgm:t>
        <a:bodyPr/>
        <a:lstStyle/>
        <a:p>
          <a:endParaRPr lang="es-ES"/>
        </a:p>
      </dgm:t>
    </dgm:pt>
    <dgm:pt modelId="{CD28B3D6-CADE-4773-A4C7-51B722555F7C}" type="sibTrans" cxnId="{78EE7CAE-C8E2-4334-ADC0-944A995CD2F1}">
      <dgm:prSet/>
      <dgm:spPr/>
      <dgm:t>
        <a:bodyPr/>
        <a:lstStyle/>
        <a:p>
          <a:endParaRPr lang="es-ES"/>
        </a:p>
      </dgm:t>
    </dgm:pt>
    <dgm:pt modelId="{626954F7-B933-4EDE-B27A-68E5B88BDC95}">
      <dgm:prSet phldrT="[Texto]"/>
      <dgm:spPr/>
      <dgm:t>
        <a:bodyPr/>
        <a:lstStyle/>
        <a:p>
          <a:r>
            <a:rPr lang="es-ES" dirty="0" smtClean="0"/>
            <a:t>Escenografía.</a:t>
          </a:r>
          <a:endParaRPr lang="es-ES" dirty="0"/>
        </a:p>
      </dgm:t>
    </dgm:pt>
    <dgm:pt modelId="{37FB40EE-04AB-4574-9CD2-87403C0D3942}" type="parTrans" cxnId="{E407ED21-0F2D-4FE9-91BE-B7F8135F1BF0}">
      <dgm:prSet/>
      <dgm:spPr/>
      <dgm:t>
        <a:bodyPr/>
        <a:lstStyle/>
        <a:p>
          <a:endParaRPr lang="es-ES"/>
        </a:p>
      </dgm:t>
    </dgm:pt>
    <dgm:pt modelId="{A70B2942-9C7E-4074-8A31-2A0015418FFC}" type="sibTrans" cxnId="{E407ED21-0F2D-4FE9-91BE-B7F8135F1BF0}">
      <dgm:prSet/>
      <dgm:spPr/>
      <dgm:t>
        <a:bodyPr/>
        <a:lstStyle/>
        <a:p>
          <a:endParaRPr lang="es-ES"/>
        </a:p>
      </dgm:t>
    </dgm:pt>
    <dgm:pt modelId="{8E15942A-E948-4CE2-AACB-7B2267321E2D}">
      <dgm:prSet phldrT="[Texto]"/>
      <dgm:spPr/>
      <dgm:t>
        <a:bodyPr/>
        <a:lstStyle/>
        <a:p>
          <a:r>
            <a:rPr lang="es-ES" dirty="0" smtClean="0"/>
            <a:t>De la angustia y la burla.</a:t>
          </a:r>
          <a:endParaRPr lang="es-ES" dirty="0"/>
        </a:p>
      </dgm:t>
    </dgm:pt>
    <dgm:pt modelId="{00E9BAAE-A217-4DBE-B7DF-B78F9D8A786E}" type="parTrans" cxnId="{9662C708-056C-455F-8E74-EA5FFB94F3F7}">
      <dgm:prSet/>
      <dgm:spPr/>
      <dgm:t>
        <a:bodyPr/>
        <a:lstStyle/>
        <a:p>
          <a:endParaRPr lang="es-ES"/>
        </a:p>
      </dgm:t>
    </dgm:pt>
    <dgm:pt modelId="{309D7CCC-BF5E-4C14-8D30-EEB69703BC13}" type="sibTrans" cxnId="{9662C708-056C-455F-8E74-EA5FFB94F3F7}">
      <dgm:prSet/>
      <dgm:spPr/>
      <dgm:t>
        <a:bodyPr/>
        <a:lstStyle/>
        <a:p>
          <a:endParaRPr lang="es-ES"/>
        </a:p>
      </dgm:t>
    </dgm:pt>
    <dgm:pt modelId="{E4CA4A10-54E8-4716-8C21-2024D96E815E}" type="pres">
      <dgm:prSet presAssocID="{A27DC3F9-5D2A-49A7-96CB-481EF40E001C}" presName="Name0" presStyleCnt="0">
        <dgm:presLayoutVars>
          <dgm:dir/>
          <dgm:animLvl val="lvl"/>
          <dgm:resizeHandles val="exact"/>
        </dgm:presLayoutVars>
      </dgm:prSet>
      <dgm:spPr/>
      <dgm:t>
        <a:bodyPr/>
        <a:lstStyle/>
        <a:p>
          <a:endParaRPr lang="es-ES"/>
        </a:p>
      </dgm:t>
    </dgm:pt>
    <dgm:pt modelId="{636DDA67-2A59-45BE-9FFA-05517E893079}" type="pres">
      <dgm:prSet presAssocID="{EC2A1919-11D5-4421-AEEC-9A1264166936}" presName="linNode" presStyleCnt="0"/>
      <dgm:spPr/>
    </dgm:pt>
    <dgm:pt modelId="{071241BF-C924-4F3D-86EB-095F819F8C4F}" type="pres">
      <dgm:prSet presAssocID="{EC2A1919-11D5-4421-AEEC-9A1264166936}" presName="parentText" presStyleLbl="node1" presStyleIdx="0" presStyleCnt="2">
        <dgm:presLayoutVars>
          <dgm:chMax val="1"/>
          <dgm:bulletEnabled val="1"/>
        </dgm:presLayoutVars>
      </dgm:prSet>
      <dgm:spPr/>
      <dgm:t>
        <a:bodyPr/>
        <a:lstStyle/>
        <a:p>
          <a:endParaRPr lang="es-ES"/>
        </a:p>
      </dgm:t>
    </dgm:pt>
    <dgm:pt modelId="{589EF8AE-0DF0-4CAD-8545-DF4A49992C06}" type="pres">
      <dgm:prSet presAssocID="{EC2A1919-11D5-4421-AEEC-9A1264166936}" presName="descendantText" presStyleLbl="alignAccFollowNode1" presStyleIdx="0" presStyleCnt="2">
        <dgm:presLayoutVars>
          <dgm:bulletEnabled val="1"/>
        </dgm:presLayoutVars>
      </dgm:prSet>
      <dgm:spPr/>
      <dgm:t>
        <a:bodyPr/>
        <a:lstStyle/>
        <a:p>
          <a:endParaRPr lang="es-ES"/>
        </a:p>
      </dgm:t>
    </dgm:pt>
    <dgm:pt modelId="{445A34B7-3ADB-4CFD-8889-25590CA88008}" type="pres">
      <dgm:prSet presAssocID="{859D6DF3-765B-4665-B927-EF4FEF44DFC0}" presName="sp" presStyleCnt="0"/>
      <dgm:spPr/>
    </dgm:pt>
    <dgm:pt modelId="{41244CD5-D8FA-4A0C-87A3-DCC07DDC67E1}" type="pres">
      <dgm:prSet presAssocID="{166E2B13-8AB7-4364-A4EF-01C7740C8E40}" presName="linNode" presStyleCnt="0"/>
      <dgm:spPr/>
    </dgm:pt>
    <dgm:pt modelId="{D3865430-5966-42C1-93D1-02F1CE18B92C}" type="pres">
      <dgm:prSet presAssocID="{166E2B13-8AB7-4364-A4EF-01C7740C8E40}" presName="parentText" presStyleLbl="node1" presStyleIdx="1" presStyleCnt="2">
        <dgm:presLayoutVars>
          <dgm:chMax val="1"/>
          <dgm:bulletEnabled val="1"/>
        </dgm:presLayoutVars>
      </dgm:prSet>
      <dgm:spPr/>
      <dgm:t>
        <a:bodyPr/>
        <a:lstStyle/>
        <a:p>
          <a:endParaRPr lang="es-ES"/>
        </a:p>
      </dgm:t>
    </dgm:pt>
    <dgm:pt modelId="{501C9AFF-136F-4B9D-AC97-CCADC2D9DF07}" type="pres">
      <dgm:prSet presAssocID="{166E2B13-8AB7-4364-A4EF-01C7740C8E40}" presName="descendantText" presStyleLbl="alignAccFollowNode1" presStyleIdx="1" presStyleCnt="2">
        <dgm:presLayoutVars>
          <dgm:bulletEnabled val="1"/>
        </dgm:presLayoutVars>
      </dgm:prSet>
      <dgm:spPr/>
      <dgm:t>
        <a:bodyPr/>
        <a:lstStyle/>
        <a:p>
          <a:endParaRPr lang="es-ES"/>
        </a:p>
      </dgm:t>
    </dgm:pt>
  </dgm:ptLst>
  <dgm:cxnLst>
    <dgm:cxn modelId="{78EE7CAE-C8E2-4334-ADC0-944A995CD2F1}" srcId="{EC2A1919-11D5-4421-AEEC-9A1264166936}" destId="{430F0A68-0E48-4BF9-8B89-E73C4D13E043}" srcOrd="1" destOrd="0" parTransId="{0B8C04D8-2598-4E7C-B3BA-A0AD7E784F63}" sibTransId="{CD28B3D6-CADE-4773-A4C7-51B722555F7C}"/>
    <dgm:cxn modelId="{9662C708-056C-455F-8E74-EA5FFB94F3F7}" srcId="{166E2B13-8AB7-4364-A4EF-01C7740C8E40}" destId="{8E15942A-E948-4CE2-AACB-7B2267321E2D}" srcOrd="1" destOrd="0" parTransId="{00E9BAAE-A217-4DBE-B7DF-B78F9D8A786E}" sibTransId="{309D7CCC-BF5E-4C14-8D30-EEB69703BC13}"/>
    <dgm:cxn modelId="{5C70A2BF-AFA7-45BA-A94F-755797425908}" type="presOf" srcId="{84C7A5CD-56D2-423F-8E4F-62682232B557}" destId="{589EF8AE-0DF0-4CAD-8545-DF4A49992C06}" srcOrd="0" destOrd="0" presId="urn:microsoft.com/office/officeart/2005/8/layout/vList5"/>
    <dgm:cxn modelId="{3FF3918D-1E11-41FA-86C7-74846D1683A2}" type="presOf" srcId="{430F0A68-0E48-4BF9-8B89-E73C4D13E043}" destId="{589EF8AE-0DF0-4CAD-8545-DF4A49992C06}" srcOrd="0" destOrd="1" presId="urn:microsoft.com/office/officeart/2005/8/layout/vList5"/>
    <dgm:cxn modelId="{25F35C5B-1C82-4E37-9154-489DB7EFA885}" srcId="{A27DC3F9-5D2A-49A7-96CB-481EF40E001C}" destId="{166E2B13-8AB7-4364-A4EF-01C7740C8E40}" srcOrd="1" destOrd="0" parTransId="{1DDB66EF-2C66-4E93-B280-945CFFBE3D06}" sibTransId="{20007B4F-A042-475D-81B1-940456D0FC20}"/>
    <dgm:cxn modelId="{7A540573-8B70-4958-A1F7-3A07E618C4A8}" type="presOf" srcId="{A27DC3F9-5D2A-49A7-96CB-481EF40E001C}" destId="{E4CA4A10-54E8-4716-8C21-2024D96E815E}" srcOrd="0" destOrd="0" presId="urn:microsoft.com/office/officeart/2005/8/layout/vList5"/>
    <dgm:cxn modelId="{1E4A8E26-86FB-4D96-897B-3149F4CDC2C9}" type="presOf" srcId="{166E2B13-8AB7-4364-A4EF-01C7740C8E40}" destId="{D3865430-5966-42C1-93D1-02F1CE18B92C}" srcOrd="0" destOrd="0" presId="urn:microsoft.com/office/officeart/2005/8/layout/vList5"/>
    <dgm:cxn modelId="{98F4EBDC-BE7D-4975-8314-8279F152DA9F}" srcId="{A27DC3F9-5D2A-49A7-96CB-481EF40E001C}" destId="{EC2A1919-11D5-4421-AEEC-9A1264166936}" srcOrd="0" destOrd="0" parTransId="{7508B8B7-67A6-4511-BE8C-0C79AB2C53D6}" sibTransId="{859D6DF3-765B-4665-B927-EF4FEF44DFC0}"/>
    <dgm:cxn modelId="{54684F8C-4882-4A5A-A987-496BDB8269AC}" srcId="{166E2B13-8AB7-4364-A4EF-01C7740C8E40}" destId="{D9C7F800-DA1D-40EF-B9FA-7C7C5F293E15}" srcOrd="0" destOrd="0" parTransId="{D9D86317-E52E-45E1-B160-A84E87D98B97}" sibTransId="{440FE394-7042-4E5C-B85F-E60C3EB8992A}"/>
    <dgm:cxn modelId="{8524D9DF-C7E9-4BA2-8AA7-D1E6D47B4780}" srcId="{EC2A1919-11D5-4421-AEEC-9A1264166936}" destId="{84C7A5CD-56D2-423F-8E4F-62682232B557}" srcOrd="0" destOrd="0" parTransId="{4A310E6D-0690-4382-92FC-AEE179814E35}" sibTransId="{3E1FA3A1-3754-4B7A-B17C-E8FB0BA9CB30}"/>
    <dgm:cxn modelId="{F3EA107C-ED1C-4A37-A998-04BEE400274E}" type="presOf" srcId="{D9C7F800-DA1D-40EF-B9FA-7C7C5F293E15}" destId="{501C9AFF-136F-4B9D-AC97-CCADC2D9DF07}" srcOrd="0" destOrd="0" presId="urn:microsoft.com/office/officeart/2005/8/layout/vList5"/>
    <dgm:cxn modelId="{50839B70-9193-43AC-AB4D-859E20DC822E}" type="presOf" srcId="{EC2A1919-11D5-4421-AEEC-9A1264166936}" destId="{071241BF-C924-4F3D-86EB-095F819F8C4F}" srcOrd="0" destOrd="0" presId="urn:microsoft.com/office/officeart/2005/8/layout/vList5"/>
    <dgm:cxn modelId="{DC30D407-427E-45BD-8E17-076159990A32}" type="presOf" srcId="{626954F7-B933-4EDE-B27A-68E5B88BDC95}" destId="{589EF8AE-0DF0-4CAD-8545-DF4A49992C06}" srcOrd="0" destOrd="2" presId="urn:microsoft.com/office/officeart/2005/8/layout/vList5"/>
    <dgm:cxn modelId="{3AAD7BE8-EEEB-46E5-A937-3C04036F9533}" type="presOf" srcId="{8E15942A-E948-4CE2-AACB-7B2267321E2D}" destId="{501C9AFF-136F-4B9D-AC97-CCADC2D9DF07}" srcOrd="0" destOrd="1" presId="urn:microsoft.com/office/officeart/2005/8/layout/vList5"/>
    <dgm:cxn modelId="{E407ED21-0F2D-4FE9-91BE-B7F8135F1BF0}" srcId="{EC2A1919-11D5-4421-AEEC-9A1264166936}" destId="{626954F7-B933-4EDE-B27A-68E5B88BDC95}" srcOrd="2" destOrd="0" parTransId="{37FB40EE-04AB-4574-9CD2-87403C0D3942}" sibTransId="{A70B2942-9C7E-4074-8A31-2A0015418FFC}"/>
    <dgm:cxn modelId="{19BFD914-055A-4BA2-9004-8CF18259C7A8}" type="presParOf" srcId="{E4CA4A10-54E8-4716-8C21-2024D96E815E}" destId="{636DDA67-2A59-45BE-9FFA-05517E893079}" srcOrd="0" destOrd="0" presId="urn:microsoft.com/office/officeart/2005/8/layout/vList5"/>
    <dgm:cxn modelId="{7C6989E6-4956-4C8C-9514-FE7D40A0D36B}" type="presParOf" srcId="{636DDA67-2A59-45BE-9FFA-05517E893079}" destId="{071241BF-C924-4F3D-86EB-095F819F8C4F}" srcOrd="0" destOrd="0" presId="urn:microsoft.com/office/officeart/2005/8/layout/vList5"/>
    <dgm:cxn modelId="{3CEF5A55-DFB7-4F0E-9A89-C842E532FECB}" type="presParOf" srcId="{636DDA67-2A59-45BE-9FFA-05517E893079}" destId="{589EF8AE-0DF0-4CAD-8545-DF4A49992C06}" srcOrd="1" destOrd="0" presId="urn:microsoft.com/office/officeart/2005/8/layout/vList5"/>
    <dgm:cxn modelId="{0477F00F-714D-481A-A4BB-A9B2990042C1}" type="presParOf" srcId="{E4CA4A10-54E8-4716-8C21-2024D96E815E}" destId="{445A34B7-3ADB-4CFD-8889-25590CA88008}" srcOrd="1" destOrd="0" presId="urn:microsoft.com/office/officeart/2005/8/layout/vList5"/>
    <dgm:cxn modelId="{3AF789A8-9A69-48CA-B7E2-C701E527B125}" type="presParOf" srcId="{E4CA4A10-54E8-4716-8C21-2024D96E815E}" destId="{41244CD5-D8FA-4A0C-87A3-DCC07DDC67E1}" srcOrd="2" destOrd="0" presId="urn:microsoft.com/office/officeart/2005/8/layout/vList5"/>
    <dgm:cxn modelId="{4C5F2E39-81F6-49DC-8FD1-EAE2C9B5E3EA}" type="presParOf" srcId="{41244CD5-D8FA-4A0C-87A3-DCC07DDC67E1}" destId="{D3865430-5966-42C1-93D1-02F1CE18B92C}" srcOrd="0" destOrd="0" presId="urn:microsoft.com/office/officeart/2005/8/layout/vList5"/>
    <dgm:cxn modelId="{49A8A5F8-58A4-42C2-A6BD-C97284EBC7D7}" type="presParOf" srcId="{41244CD5-D8FA-4A0C-87A3-DCC07DDC67E1}" destId="{501C9AFF-136F-4B9D-AC97-CCADC2D9DF0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58526-411D-4C02-878B-A0A6FD2D2599}">
      <dsp:nvSpPr>
        <dsp:cNvPr id="0" name=""/>
        <dsp:cNvSpPr/>
      </dsp:nvSpPr>
      <dsp:spPr>
        <a:xfrm rot="5400000">
          <a:off x="3748759" y="-1400302"/>
          <a:ext cx="929059" cy="3965448"/>
        </a:xfrm>
        <a:prstGeom prst="round2Same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S" sz="1900" kern="1200" dirty="0" smtClean="0"/>
            <a:t>La existencia vacía como un fluir sin objeto, tediosa y reiterativa.</a:t>
          </a:r>
          <a:endParaRPr lang="es-ES" sz="1900" kern="1200" dirty="0"/>
        </a:p>
      </dsp:txBody>
      <dsp:txXfrm rot="-5400000">
        <a:off x="2230565" y="163245"/>
        <a:ext cx="3920095" cy="838353"/>
      </dsp:txXfrm>
    </dsp:sp>
    <dsp:sp modelId="{6574EE6B-6477-4645-AB6F-2C58E0A30362}">
      <dsp:nvSpPr>
        <dsp:cNvPr id="0" name=""/>
        <dsp:cNvSpPr/>
      </dsp:nvSpPr>
      <dsp:spPr>
        <a:xfrm>
          <a:off x="0" y="1759"/>
          <a:ext cx="2230564" cy="1161324"/>
        </a:xfrm>
        <a:prstGeom prst="roundRect">
          <a:avLst/>
        </a:prstGeom>
        <a:solidFill>
          <a:schemeClr val="accent2">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smtClean="0"/>
            <a:t>Falta de sentido de la vida</a:t>
          </a:r>
          <a:endParaRPr lang="es-ES" sz="2400" kern="1200" dirty="0"/>
        </a:p>
      </dsp:txBody>
      <dsp:txXfrm>
        <a:off x="56691" y="58450"/>
        <a:ext cx="2117182" cy="1047942"/>
      </dsp:txXfrm>
    </dsp:sp>
    <dsp:sp modelId="{A1027A71-98D4-4FAF-A5B3-1FDD7502CD47}">
      <dsp:nvSpPr>
        <dsp:cNvPr id="0" name=""/>
        <dsp:cNvSpPr/>
      </dsp:nvSpPr>
      <dsp:spPr>
        <a:xfrm rot="5400000">
          <a:off x="3748759" y="-180911"/>
          <a:ext cx="929059" cy="3965448"/>
        </a:xfrm>
        <a:prstGeom prst="round2Same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S" sz="1900" kern="1200" dirty="0" smtClean="0"/>
            <a:t>En una sociedad masificada, mecanizada y sacudida por ideologías totalitarias.</a:t>
          </a:r>
          <a:endParaRPr lang="es-ES" sz="1900" kern="1200" dirty="0"/>
        </a:p>
      </dsp:txBody>
      <dsp:txXfrm rot="-5400000">
        <a:off x="2230565" y="1382636"/>
        <a:ext cx="3920095" cy="838353"/>
      </dsp:txXfrm>
    </dsp:sp>
    <dsp:sp modelId="{219FCB62-CE69-4D86-A7C8-D000DD55C084}">
      <dsp:nvSpPr>
        <dsp:cNvPr id="0" name=""/>
        <dsp:cNvSpPr/>
      </dsp:nvSpPr>
      <dsp:spPr>
        <a:xfrm>
          <a:off x="0" y="1221150"/>
          <a:ext cx="2230564" cy="1161324"/>
        </a:xfrm>
        <a:prstGeom prst="roundRect">
          <a:avLst/>
        </a:prstGeom>
        <a:solidFill>
          <a:schemeClr val="accent2">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smtClean="0"/>
            <a:t>Pérdida de identidad del ser humano</a:t>
          </a:r>
          <a:endParaRPr lang="es-ES" sz="2400" kern="1200" dirty="0"/>
        </a:p>
      </dsp:txBody>
      <dsp:txXfrm>
        <a:off x="56691" y="1277841"/>
        <a:ext cx="2117182" cy="1047942"/>
      </dsp:txXfrm>
    </dsp:sp>
    <dsp:sp modelId="{6C6FC5B9-A642-460D-8296-391B6C67B815}">
      <dsp:nvSpPr>
        <dsp:cNvPr id="0" name=""/>
        <dsp:cNvSpPr/>
      </dsp:nvSpPr>
      <dsp:spPr>
        <a:xfrm rot="5400000">
          <a:off x="3748759" y="1038479"/>
          <a:ext cx="929059" cy="3965448"/>
        </a:xfrm>
        <a:prstGeom prst="round2Same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S" sz="1900" kern="1200" dirty="0" smtClean="0"/>
            <a:t>Incomunicación de los seres humanos.</a:t>
          </a:r>
          <a:endParaRPr lang="es-ES" sz="1900" kern="1200" dirty="0"/>
        </a:p>
      </dsp:txBody>
      <dsp:txXfrm rot="-5400000">
        <a:off x="2230565" y="2602027"/>
        <a:ext cx="3920095" cy="838353"/>
      </dsp:txXfrm>
    </dsp:sp>
    <dsp:sp modelId="{00AAC221-04C2-4B5F-A16D-2A21A117BABB}">
      <dsp:nvSpPr>
        <dsp:cNvPr id="0" name=""/>
        <dsp:cNvSpPr/>
      </dsp:nvSpPr>
      <dsp:spPr>
        <a:xfrm>
          <a:off x="0" y="2440540"/>
          <a:ext cx="2230564" cy="1161324"/>
        </a:xfrm>
        <a:prstGeom prst="roundRect">
          <a:avLst/>
        </a:prstGeom>
        <a:solidFill>
          <a:schemeClr val="accent2">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smtClean="0"/>
            <a:t>Inutilidad del lenguaje</a:t>
          </a:r>
          <a:endParaRPr lang="es-ES" sz="2400" kern="1200" dirty="0"/>
        </a:p>
      </dsp:txBody>
      <dsp:txXfrm>
        <a:off x="56691" y="2497231"/>
        <a:ext cx="2117182" cy="1047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37125-CAE9-49AB-9FB3-2D8FC3B0AB5A}">
      <dsp:nvSpPr>
        <dsp:cNvPr id="0" name=""/>
        <dsp:cNvSpPr/>
      </dsp:nvSpPr>
      <dsp:spPr>
        <a:xfrm rot="5400000">
          <a:off x="4471861" y="-1809613"/>
          <a:ext cx="751435" cy="4562427"/>
        </a:xfrm>
        <a:prstGeom prst="round2Same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Situación inicial estática.</a:t>
          </a:r>
          <a:endParaRPr lang="es-ES" sz="1300" kern="1200" dirty="0"/>
        </a:p>
        <a:p>
          <a:pPr marL="114300" lvl="1" indent="-114300" algn="l" defTabSz="577850">
            <a:lnSpc>
              <a:spcPct val="90000"/>
            </a:lnSpc>
            <a:spcBef>
              <a:spcPct val="0"/>
            </a:spcBef>
            <a:spcAft>
              <a:spcPct val="15000"/>
            </a:spcAft>
            <a:buChar char="••"/>
          </a:pPr>
          <a:r>
            <a:rPr lang="es-ES" sz="1300" kern="1200" dirty="0" smtClean="0"/>
            <a:t>Sucesión de situaciones inconexas.</a:t>
          </a:r>
          <a:endParaRPr lang="es-ES" sz="1300" kern="1200" dirty="0"/>
        </a:p>
        <a:p>
          <a:pPr marL="114300" lvl="1" indent="-114300" algn="l" defTabSz="577850">
            <a:lnSpc>
              <a:spcPct val="90000"/>
            </a:lnSpc>
            <a:spcBef>
              <a:spcPct val="0"/>
            </a:spcBef>
            <a:spcAft>
              <a:spcPct val="15000"/>
            </a:spcAft>
            <a:buChar char="••"/>
          </a:pPr>
          <a:r>
            <a:rPr lang="es-ES" sz="1300" kern="1200" dirty="0" smtClean="0"/>
            <a:t>Estructuras circulares.</a:t>
          </a:r>
          <a:endParaRPr lang="es-ES" sz="1300" kern="1200" dirty="0"/>
        </a:p>
      </dsp:txBody>
      <dsp:txXfrm rot="-5400000">
        <a:off x="2566365" y="132565"/>
        <a:ext cx="4525745" cy="678071"/>
      </dsp:txXfrm>
    </dsp:sp>
    <dsp:sp modelId="{1C82623E-4EED-48EC-A1DC-DF30909D9719}">
      <dsp:nvSpPr>
        <dsp:cNvPr id="0" name=""/>
        <dsp:cNvSpPr/>
      </dsp:nvSpPr>
      <dsp:spPr>
        <a:xfrm>
          <a:off x="0" y="1952"/>
          <a:ext cx="2566365" cy="939293"/>
        </a:xfrm>
        <a:prstGeom prst="roundRect">
          <a:avLst/>
        </a:prstGeom>
        <a:solidFill>
          <a:schemeClr val="accent3">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 sz="1900" kern="1200" dirty="0" smtClean="0"/>
            <a:t>Ausencia de intriga o acción</a:t>
          </a:r>
          <a:endParaRPr lang="es-ES" sz="1900" kern="1200" dirty="0"/>
        </a:p>
      </dsp:txBody>
      <dsp:txXfrm>
        <a:off x="45853" y="47805"/>
        <a:ext cx="2474659" cy="847587"/>
      </dsp:txXfrm>
    </dsp:sp>
    <dsp:sp modelId="{C4E03985-2453-41F3-A525-CA0CC32540EF}">
      <dsp:nvSpPr>
        <dsp:cNvPr id="0" name=""/>
        <dsp:cNvSpPr/>
      </dsp:nvSpPr>
      <dsp:spPr>
        <a:xfrm rot="5400000">
          <a:off x="4471861" y="-823355"/>
          <a:ext cx="751435" cy="4562427"/>
        </a:xfrm>
        <a:prstGeom prst="round2Same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Seres vacíos.</a:t>
          </a:r>
          <a:endParaRPr lang="es-ES" sz="1300" kern="1200" dirty="0"/>
        </a:p>
        <a:p>
          <a:pPr marL="114300" lvl="1" indent="-114300" algn="l" defTabSz="577850">
            <a:lnSpc>
              <a:spcPct val="90000"/>
            </a:lnSpc>
            <a:spcBef>
              <a:spcPct val="0"/>
            </a:spcBef>
            <a:spcAft>
              <a:spcPct val="15000"/>
            </a:spcAft>
            <a:buChar char="••"/>
          </a:pPr>
          <a:r>
            <a:rPr lang="es-ES" sz="1300" kern="1200" dirty="0" smtClean="0"/>
            <a:t>Autómatas sin iniciativa.</a:t>
          </a:r>
          <a:endParaRPr lang="es-ES" sz="1300" kern="1200" dirty="0"/>
        </a:p>
        <a:p>
          <a:pPr marL="114300" lvl="1" indent="-114300" algn="l" defTabSz="577850">
            <a:lnSpc>
              <a:spcPct val="90000"/>
            </a:lnSpc>
            <a:spcBef>
              <a:spcPct val="0"/>
            </a:spcBef>
            <a:spcAft>
              <a:spcPct val="15000"/>
            </a:spcAft>
            <a:buChar char="••"/>
          </a:pPr>
          <a:r>
            <a:rPr lang="es-ES" sz="1300" kern="1200" dirty="0" smtClean="0"/>
            <a:t>Sin perfil individualizado.</a:t>
          </a:r>
          <a:endParaRPr lang="es-ES" sz="1300" kern="1200" dirty="0"/>
        </a:p>
      </dsp:txBody>
      <dsp:txXfrm rot="-5400000">
        <a:off x="2566365" y="1118823"/>
        <a:ext cx="4525745" cy="678071"/>
      </dsp:txXfrm>
    </dsp:sp>
    <dsp:sp modelId="{E775D697-A1B2-4391-9B31-6BAFDDCC9F25}">
      <dsp:nvSpPr>
        <dsp:cNvPr id="0" name=""/>
        <dsp:cNvSpPr/>
      </dsp:nvSpPr>
      <dsp:spPr>
        <a:xfrm>
          <a:off x="0" y="988211"/>
          <a:ext cx="2566365" cy="939293"/>
        </a:xfrm>
        <a:prstGeom prst="roundRect">
          <a:avLst/>
        </a:prstGeom>
        <a:solidFill>
          <a:schemeClr val="accent3">
            <a:alpha val="90000"/>
            <a:hueOff val="0"/>
            <a:satOff val="0"/>
            <a:lumOff val="0"/>
            <a:alphaOff val="-13333"/>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 sz="1900" kern="1200" dirty="0" smtClean="0"/>
            <a:t>Personajes sin coherencia psicológica</a:t>
          </a:r>
          <a:endParaRPr lang="es-ES" sz="1900" kern="1200" dirty="0"/>
        </a:p>
      </dsp:txBody>
      <dsp:txXfrm>
        <a:off x="45853" y="1034064"/>
        <a:ext cx="2474659" cy="847587"/>
      </dsp:txXfrm>
    </dsp:sp>
    <dsp:sp modelId="{F4C30F6C-703B-4B48-A2D9-B37BA6E47426}">
      <dsp:nvSpPr>
        <dsp:cNvPr id="0" name=""/>
        <dsp:cNvSpPr/>
      </dsp:nvSpPr>
      <dsp:spPr>
        <a:xfrm rot="5400000">
          <a:off x="4471861" y="162902"/>
          <a:ext cx="751435" cy="4562427"/>
        </a:xfrm>
        <a:prstGeom prst="round2Same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Enunciados sin sentido.</a:t>
          </a:r>
          <a:endParaRPr lang="es-ES" sz="1300" kern="1200" dirty="0"/>
        </a:p>
        <a:p>
          <a:pPr marL="114300" lvl="1" indent="-114300" algn="l" defTabSz="577850">
            <a:lnSpc>
              <a:spcPct val="90000"/>
            </a:lnSpc>
            <a:spcBef>
              <a:spcPct val="0"/>
            </a:spcBef>
            <a:spcAft>
              <a:spcPct val="15000"/>
            </a:spcAft>
            <a:buChar char="••"/>
          </a:pPr>
          <a:r>
            <a:rPr lang="es-ES" sz="1300" kern="1200" dirty="0" smtClean="0"/>
            <a:t>Influencia del dadaísmo y del surrealismo.</a:t>
          </a:r>
          <a:endParaRPr lang="es-ES" sz="1300" kern="1200" dirty="0"/>
        </a:p>
      </dsp:txBody>
      <dsp:txXfrm rot="-5400000">
        <a:off x="2566365" y="2105080"/>
        <a:ext cx="4525745" cy="678071"/>
      </dsp:txXfrm>
    </dsp:sp>
    <dsp:sp modelId="{49B19E8B-95F3-4F87-BB12-1E80738E49A4}">
      <dsp:nvSpPr>
        <dsp:cNvPr id="0" name=""/>
        <dsp:cNvSpPr/>
      </dsp:nvSpPr>
      <dsp:spPr>
        <a:xfrm>
          <a:off x="0" y="1974469"/>
          <a:ext cx="2566365" cy="939293"/>
        </a:xfrm>
        <a:prstGeom prst="roundRect">
          <a:avLst/>
        </a:prstGeom>
        <a:solidFill>
          <a:schemeClr val="accent3">
            <a:alpha val="90000"/>
            <a:hueOff val="0"/>
            <a:satOff val="0"/>
            <a:lumOff val="0"/>
            <a:alphaOff val="-26667"/>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 sz="1900" kern="1200" dirty="0" smtClean="0"/>
            <a:t>Desarticulación del lenguaje</a:t>
          </a:r>
          <a:endParaRPr lang="es-ES" sz="1900" kern="1200" dirty="0"/>
        </a:p>
      </dsp:txBody>
      <dsp:txXfrm>
        <a:off x="45853" y="2020322"/>
        <a:ext cx="2474659" cy="847587"/>
      </dsp:txXfrm>
    </dsp:sp>
    <dsp:sp modelId="{56C2A8D7-1C84-431B-9AB0-DD1B3D3E3A59}">
      <dsp:nvSpPr>
        <dsp:cNvPr id="0" name=""/>
        <dsp:cNvSpPr/>
      </dsp:nvSpPr>
      <dsp:spPr>
        <a:xfrm rot="5400000">
          <a:off x="4471861" y="1149161"/>
          <a:ext cx="751435" cy="4562427"/>
        </a:xfrm>
        <a:prstGeom prst="round2Same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Basado a veces en la gestualidad (influencia del cine mudo.)</a:t>
          </a:r>
          <a:endParaRPr lang="es-ES" sz="1300" kern="1200" dirty="0"/>
        </a:p>
        <a:p>
          <a:pPr marL="114300" lvl="1" indent="-114300" algn="l" defTabSz="577850">
            <a:lnSpc>
              <a:spcPct val="90000"/>
            </a:lnSpc>
            <a:spcBef>
              <a:spcPct val="0"/>
            </a:spcBef>
            <a:spcAft>
              <a:spcPct val="15000"/>
            </a:spcAft>
            <a:buChar char="••"/>
          </a:pPr>
          <a:r>
            <a:rPr lang="es-ES" sz="1300" kern="1200" dirty="0" smtClean="0"/>
            <a:t>Diálogos disparatados.</a:t>
          </a:r>
          <a:endParaRPr lang="es-ES" sz="1300" kern="1200" dirty="0"/>
        </a:p>
        <a:p>
          <a:pPr marL="114300" lvl="1" indent="-114300" algn="l" defTabSz="577850">
            <a:lnSpc>
              <a:spcPct val="90000"/>
            </a:lnSpc>
            <a:spcBef>
              <a:spcPct val="0"/>
            </a:spcBef>
            <a:spcAft>
              <a:spcPct val="15000"/>
            </a:spcAft>
            <a:buChar char="••"/>
          </a:pPr>
          <a:r>
            <a:rPr lang="es-ES" sz="1300" kern="1200" dirty="0" smtClean="0"/>
            <a:t>Humor cruel en ocasiones.</a:t>
          </a:r>
          <a:endParaRPr lang="es-ES" sz="1300" kern="1200" dirty="0"/>
        </a:p>
      </dsp:txBody>
      <dsp:txXfrm rot="-5400000">
        <a:off x="2566365" y="3091339"/>
        <a:ext cx="4525745" cy="678071"/>
      </dsp:txXfrm>
    </dsp:sp>
    <dsp:sp modelId="{527ABD82-1693-4C31-B0CE-CB387925F959}">
      <dsp:nvSpPr>
        <dsp:cNvPr id="0" name=""/>
        <dsp:cNvSpPr/>
      </dsp:nvSpPr>
      <dsp:spPr>
        <a:xfrm>
          <a:off x="0" y="2960728"/>
          <a:ext cx="2566365" cy="939293"/>
        </a:xfrm>
        <a:prstGeom prst="roundRect">
          <a:avLst/>
        </a:prstGeom>
        <a:solidFill>
          <a:schemeClr val="accent3">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 sz="1900" kern="1200" dirty="0" smtClean="0"/>
            <a:t>Utilización del humor</a:t>
          </a:r>
          <a:endParaRPr lang="es-ES" sz="1900" kern="1200" dirty="0"/>
        </a:p>
      </dsp:txBody>
      <dsp:txXfrm>
        <a:off x="45853" y="3006581"/>
        <a:ext cx="2474659" cy="847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EF8AE-0DF0-4CAD-8545-DF4A49992C06}">
      <dsp:nvSpPr>
        <dsp:cNvPr id="0" name=""/>
        <dsp:cNvSpPr/>
      </dsp:nvSpPr>
      <dsp:spPr>
        <a:xfrm rot="5400000">
          <a:off x="3795032" y="-1455289"/>
          <a:ext cx="848284" cy="3970988"/>
        </a:xfrm>
        <a:prstGeom prst="round2SameRect">
          <a:avLst/>
        </a:prstGeom>
        <a:solidFill>
          <a:schemeClr val="accent3">
            <a:alpha val="90000"/>
            <a:tint val="55000"/>
            <a:hueOff val="0"/>
            <a:satOff val="0"/>
            <a:lumOff val="0"/>
            <a:alphaOff val="0"/>
          </a:schemeClr>
        </a:solidFill>
        <a:ln w="15875"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Con objetos inesperados.</a:t>
          </a:r>
          <a:endParaRPr lang="es-ES" sz="1600" kern="1200" dirty="0"/>
        </a:p>
        <a:p>
          <a:pPr marL="171450" lvl="1" indent="-171450" algn="l" defTabSz="711200">
            <a:lnSpc>
              <a:spcPct val="90000"/>
            </a:lnSpc>
            <a:spcBef>
              <a:spcPct val="0"/>
            </a:spcBef>
            <a:spcAft>
              <a:spcPct val="15000"/>
            </a:spcAft>
            <a:buChar char="••"/>
          </a:pPr>
          <a:r>
            <a:rPr lang="es-ES" sz="1600" kern="1200" dirty="0" smtClean="0"/>
            <a:t>Situaciones o comportamientos.</a:t>
          </a:r>
          <a:endParaRPr lang="es-ES" sz="1600" kern="1200" dirty="0"/>
        </a:p>
        <a:p>
          <a:pPr marL="171450" lvl="1" indent="-171450" algn="l" defTabSz="711200">
            <a:lnSpc>
              <a:spcPct val="90000"/>
            </a:lnSpc>
            <a:spcBef>
              <a:spcPct val="0"/>
            </a:spcBef>
            <a:spcAft>
              <a:spcPct val="15000"/>
            </a:spcAft>
            <a:buChar char="••"/>
          </a:pPr>
          <a:r>
            <a:rPr lang="es-ES" sz="1600" kern="1200" dirty="0" smtClean="0"/>
            <a:t>Escenografía.</a:t>
          </a:r>
          <a:endParaRPr lang="es-ES" sz="1600" kern="1200" dirty="0"/>
        </a:p>
      </dsp:txBody>
      <dsp:txXfrm rot="-5400000">
        <a:off x="2233680" y="147473"/>
        <a:ext cx="3929578" cy="765464"/>
      </dsp:txXfrm>
    </dsp:sp>
    <dsp:sp modelId="{071241BF-C924-4F3D-86EB-095F819F8C4F}">
      <dsp:nvSpPr>
        <dsp:cNvPr id="0" name=""/>
        <dsp:cNvSpPr/>
      </dsp:nvSpPr>
      <dsp:spPr>
        <a:xfrm>
          <a:off x="0" y="26"/>
          <a:ext cx="2233680" cy="1060356"/>
        </a:xfrm>
        <a:prstGeom prst="roundRect">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ES" sz="3100" kern="1200" dirty="0" smtClean="0"/>
            <a:t>Ruptura de la lógica</a:t>
          </a:r>
          <a:endParaRPr lang="es-ES" sz="3100" kern="1200" dirty="0"/>
        </a:p>
      </dsp:txBody>
      <dsp:txXfrm>
        <a:off x="51762" y="51788"/>
        <a:ext cx="2130156" cy="956832"/>
      </dsp:txXfrm>
    </dsp:sp>
    <dsp:sp modelId="{501C9AFF-136F-4B9D-AC97-CCADC2D9DF07}">
      <dsp:nvSpPr>
        <dsp:cNvPr id="0" name=""/>
        <dsp:cNvSpPr/>
      </dsp:nvSpPr>
      <dsp:spPr>
        <a:xfrm rot="5400000">
          <a:off x="3795032" y="-341915"/>
          <a:ext cx="848284" cy="3970988"/>
        </a:xfrm>
        <a:prstGeom prst="round2SameRect">
          <a:avLst/>
        </a:prstGeom>
        <a:solidFill>
          <a:schemeClr val="accent3">
            <a:alpha val="90000"/>
            <a:tint val="55000"/>
            <a:hueOff val="0"/>
            <a:satOff val="0"/>
            <a:lumOff val="0"/>
            <a:alphaOff val="0"/>
          </a:schemeClr>
        </a:solidFill>
        <a:ln w="15875"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De lo ridículo y lo trágico.</a:t>
          </a:r>
          <a:endParaRPr lang="es-ES" sz="1600" kern="1200" dirty="0"/>
        </a:p>
        <a:p>
          <a:pPr marL="171450" lvl="1" indent="-171450" algn="l" defTabSz="711200">
            <a:lnSpc>
              <a:spcPct val="90000"/>
            </a:lnSpc>
            <a:spcBef>
              <a:spcPct val="0"/>
            </a:spcBef>
            <a:spcAft>
              <a:spcPct val="15000"/>
            </a:spcAft>
            <a:buChar char="••"/>
          </a:pPr>
          <a:r>
            <a:rPr lang="es-ES" sz="1600" kern="1200" dirty="0" smtClean="0"/>
            <a:t>De la angustia y la burla.</a:t>
          </a:r>
          <a:endParaRPr lang="es-ES" sz="1600" kern="1200" dirty="0"/>
        </a:p>
      </dsp:txBody>
      <dsp:txXfrm rot="-5400000">
        <a:off x="2233680" y="1260847"/>
        <a:ext cx="3929578" cy="765464"/>
      </dsp:txXfrm>
    </dsp:sp>
    <dsp:sp modelId="{D3865430-5966-42C1-93D1-02F1CE18B92C}">
      <dsp:nvSpPr>
        <dsp:cNvPr id="0" name=""/>
        <dsp:cNvSpPr/>
      </dsp:nvSpPr>
      <dsp:spPr>
        <a:xfrm>
          <a:off x="0" y="1113400"/>
          <a:ext cx="2233680" cy="1060356"/>
        </a:xfrm>
        <a:prstGeom prst="roundRect">
          <a:avLst/>
        </a:prstGeom>
        <a:solidFill>
          <a:schemeClr val="accent3">
            <a:shade val="50000"/>
            <a:hueOff val="-93997"/>
            <a:satOff val="-6622"/>
            <a:lumOff val="464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ES" sz="3100" kern="1200" dirty="0" smtClean="0"/>
            <a:t>Fusión </a:t>
          </a:r>
          <a:endParaRPr lang="es-ES" sz="3100" kern="1200" dirty="0"/>
        </a:p>
      </dsp:txBody>
      <dsp:txXfrm>
        <a:off x="51762" y="1165162"/>
        <a:ext cx="2130156" cy="95683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300BA494-02E0-432C-B105-D49C45E0FBB5}" type="datetimeFigureOut">
              <a:rPr lang="es-ES" smtClean="0"/>
              <a:t>08/03/2018</a:t>
            </a:fld>
            <a:endParaRPr lang="es-ES"/>
          </a:p>
        </p:txBody>
      </p:sp>
      <p:sp>
        <p:nvSpPr>
          <p:cNvPr id="8" name="Slide Number Placeholder 7"/>
          <p:cNvSpPr>
            <a:spLocks noGrp="1"/>
          </p:cNvSpPr>
          <p:nvPr>
            <p:ph type="sldNum" sz="quarter" idx="11"/>
          </p:nvPr>
        </p:nvSpPr>
        <p:spPr/>
        <p:txBody>
          <a:bodyPr/>
          <a:lstStyle/>
          <a:p>
            <a:fld id="{6DA5F874-DCC6-4D44-A065-CD248545EBE8}" type="slidenum">
              <a:rPr lang="es-ES" smtClean="0"/>
              <a:t>‹Nº›</a:t>
            </a:fld>
            <a:endParaRPr lang="es-ES"/>
          </a:p>
        </p:txBody>
      </p:sp>
      <p:sp>
        <p:nvSpPr>
          <p:cNvPr id="9" name="Footer Placeholder 8"/>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0BA494-02E0-432C-B105-D49C45E0FBB5}" type="datetimeFigureOut">
              <a:rPr lang="es-ES" smtClean="0"/>
              <a:t>08/03/2018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A5F874-DCC6-4D44-A065-CD248545EBE8}"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0BA494-02E0-432C-B105-D49C45E0FBB5}" type="datetimeFigureOut">
              <a:rPr lang="es-ES" smtClean="0"/>
              <a:t>08/03/2018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A5F874-DCC6-4D44-A065-CD248545EBE8}"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00BA494-02E0-432C-B105-D49C45E0FBB5}" type="datetimeFigureOut">
              <a:rPr lang="es-ES" smtClean="0"/>
              <a:t>08/03/2018</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DA5F874-DCC6-4D44-A065-CD248545EBE8}" type="slidenum">
              <a:rPr lang="es-ES" smtClean="0"/>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0BA494-02E0-432C-B105-D49C45E0FBB5}" type="datetimeFigureOut">
              <a:rPr lang="es-ES" smtClean="0"/>
              <a:t>08/03/2018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A5F874-DCC6-4D44-A065-CD248545EBE8}" type="slidenum">
              <a:rPr lang="es-ES" smtClean="0"/>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00BA494-02E0-432C-B105-D49C45E0FBB5}" type="datetimeFigureOut">
              <a:rPr lang="es-ES" smtClean="0"/>
              <a:t>08/03/2018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A5F874-DCC6-4D44-A065-CD248545EBE8}" type="slidenum">
              <a:rPr lang="es-ES" smtClean="0"/>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00BA494-02E0-432C-B105-D49C45E0FBB5}" type="datetimeFigureOut">
              <a:rPr lang="es-ES" smtClean="0"/>
              <a:t>08/03/2018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DA5F874-DCC6-4D44-A065-CD248545EBE8}"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00BA494-02E0-432C-B105-D49C45E0FBB5}" type="datetimeFigureOut">
              <a:rPr lang="es-ES" smtClean="0"/>
              <a:t>08/03/2018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DA5F874-DCC6-4D44-A065-CD248545EBE8}"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00BA494-02E0-432C-B105-D49C45E0FBB5}" type="datetimeFigureOut">
              <a:rPr lang="es-ES" smtClean="0"/>
              <a:t>08/03/2018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DA5F874-DCC6-4D44-A065-CD248545EBE8}" type="slidenum">
              <a:rPr lang="es-ES" smtClean="0"/>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BA494-02E0-432C-B105-D49C45E0FBB5}" type="datetimeFigureOut">
              <a:rPr lang="es-ES" smtClean="0"/>
              <a:t>08/03/2018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DA5F874-DCC6-4D44-A065-CD248545EBE8}" type="slidenum">
              <a:rPr lang="es-ES" smtClean="0"/>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300BA494-02E0-432C-B105-D49C45E0FBB5}" type="datetimeFigureOut">
              <a:rPr lang="es-ES" smtClean="0"/>
              <a:t>08/03/2018</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6DA5F874-DCC6-4D44-A065-CD248545EBE8}"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00BA494-02E0-432C-B105-D49C45E0FBB5}" type="datetimeFigureOut">
              <a:rPr lang="es-ES" smtClean="0"/>
              <a:t>08/03/2018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A5F874-DCC6-4D44-A065-CD248545EBE8}" type="slidenum">
              <a:rPr lang="es-ES" smtClean="0"/>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300BA494-02E0-432C-B105-D49C45E0FBB5}" type="datetimeFigureOut">
              <a:rPr lang="es-ES" smtClean="0"/>
              <a:t>08/03/2018</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6DA5F874-DCC6-4D44-A065-CD248545EBE8}" type="slidenum">
              <a:rPr lang="es-ES" smtClean="0"/>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0BA494-02E0-432C-B105-D49C45E0FBB5}" type="datetimeFigureOut">
              <a:rPr lang="es-ES" smtClean="0"/>
              <a:t>08/03/2018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A5F874-DCC6-4D44-A065-CD248545EBE8}" type="slidenum">
              <a:rPr lang="es-ES" smtClean="0"/>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0BA494-02E0-432C-B105-D49C45E0FBB5}" type="datetimeFigureOut">
              <a:rPr lang="es-ES" smtClean="0"/>
              <a:t>08/03/2018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A5F874-DCC6-4D44-A065-CD248545EBE8}"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00BA494-02E0-432C-B105-D49C45E0FBB5}" type="datetimeFigureOut">
              <a:rPr lang="es-ES" smtClean="0"/>
              <a:t>08/03/2018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A5F874-DCC6-4D44-A065-CD248545EBE8}"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0BA494-02E0-432C-B105-D49C45E0FBB5}" type="datetimeFigureOut">
              <a:rPr lang="es-ES" smtClean="0"/>
              <a:t>08/03/2018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DA5F874-DCC6-4D44-A065-CD248545EBE8}" type="slidenum">
              <a:rPr lang="es-ES" smtClean="0"/>
              <a:t>‹Nº›</a:t>
            </a:fld>
            <a:endParaRPr lang="es-ES"/>
          </a:p>
        </p:txBody>
      </p:sp>
      <p:sp>
        <p:nvSpPr>
          <p:cNvPr id="9" name="Title 8"/>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00BA494-02E0-432C-B105-D49C45E0FBB5}" type="datetimeFigureOut">
              <a:rPr lang="es-ES" smtClean="0"/>
              <a:t>08/03/2018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DA5F874-DCC6-4D44-A065-CD248545EBE8}" type="slidenum">
              <a:rPr lang="es-ES" smtClean="0"/>
              <a:t>‹Nº›</a:t>
            </a:fld>
            <a:endParaRPr lang="es-ES"/>
          </a:p>
        </p:txBody>
      </p:sp>
      <p:sp>
        <p:nvSpPr>
          <p:cNvPr id="10" name="Title 9"/>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00BA494-02E0-432C-B105-D49C45E0FBB5}" type="datetimeFigureOut">
              <a:rPr lang="es-ES" smtClean="0"/>
              <a:t>08/03/2018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DA5F874-DCC6-4D44-A065-CD248545EBE8}"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BA494-02E0-432C-B105-D49C45E0FBB5}" type="datetimeFigureOut">
              <a:rPr lang="es-ES" smtClean="0"/>
              <a:t>08/03/2018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DA5F874-DCC6-4D44-A065-CD248545EBE8}"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0BA494-02E0-432C-B105-D49C45E0FBB5}" type="datetimeFigureOut">
              <a:rPr lang="es-ES" smtClean="0"/>
              <a:t>08/03/2018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DA5F874-DCC6-4D44-A065-CD248545EBE8}"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0BA494-02E0-432C-B105-D49C45E0FBB5}" type="datetimeFigureOut">
              <a:rPr lang="es-ES" smtClean="0"/>
              <a:t>08/03/2018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DA5F874-DCC6-4D44-A065-CD248545EBE8}"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300BA494-02E0-432C-B105-D49C45E0FBB5}" type="datetimeFigureOut">
              <a:rPr lang="es-ES" smtClean="0"/>
              <a:t>08/03/2018</a:t>
            </a:fld>
            <a:endParaRPr lang="es-E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6DA5F874-DCC6-4D44-A065-CD248545EBE8}" type="slidenum">
              <a:rPr lang="es-ES" smtClean="0"/>
              <a:t>‹Nº›</a:t>
            </a:fld>
            <a:endParaRPr lang="es-E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00BA494-02E0-432C-B105-D49C45E0FBB5}" type="datetimeFigureOut">
              <a:rPr lang="es-ES" smtClean="0"/>
              <a:t>08/03/2018</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DA5F874-DCC6-4D44-A065-CD248545EBE8}"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a:t>La  época  contemporánea:  corrientes  y  técnicas  teatrales  de  finales  del  s  XIX,  XX  y  </a:t>
            </a:r>
            <a:r>
              <a:rPr lang="es-ES" dirty="0" smtClean="0"/>
              <a:t>XXI</a:t>
            </a:r>
            <a:endParaRPr lang="es-ES" dirty="0"/>
          </a:p>
        </p:txBody>
      </p:sp>
      <p:sp>
        <p:nvSpPr>
          <p:cNvPr id="3" name="2 Subtítulo"/>
          <p:cNvSpPr>
            <a:spLocks noGrp="1"/>
          </p:cNvSpPr>
          <p:nvPr>
            <p:ph type="subTitle" idx="1"/>
          </p:nvPr>
        </p:nvSpPr>
        <p:spPr/>
        <p:txBody>
          <a:bodyPr>
            <a:normAutofit/>
          </a:bodyPr>
          <a:lstStyle/>
          <a:p>
            <a:r>
              <a:rPr lang="it-IT" sz="3200" dirty="0" smtClean="0"/>
              <a:t>Teatro </a:t>
            </a:r>
            <a:r>
              <a:rPr lang="it-IT" sz="3200" dirty="0"/>
              <a:t>del absurdo: S. Beckett e Ionesco</a:t>
            </a:r>
            <a:endParaRPr lang="es-ES" sz="3200" dirty="0"/>
          </a:p>
        </p:txBody>
      </p:sp>
    </p:spTree>
    <p:extLst>
      <p:ext uri="{BB962C8B-B14F-4D97-AF65-F5344CB8AC3E}">
        <p14:creationId xmlns:p14="http://schemas.microsoft.com/office/powerpoint/2010/main" val="876336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rgbClr r="0" g="0" b="0"/>
          </a:lnRef>
          <a:fillRef idx="1001">
            <a:schemeClr val="dk2"/>
          </a:fillRef>
          <a:effectRef idx="0">
            <a:scrgbClr r="0" g="0" b="0"/>
          </a:effectRef>
          <a:fontRef idx="major"/>
        </p:style>
        <p:txBody>
          <a:bodyPr/>
          <a:lstStyle/>
          <a:p>
            <a:r>
              <a:rPr lang="es-ES" dirty="0"/>
              <a:t>Beckett</a:t>
            </a:r>
          </a:p>
        </p:txBody>
      </p:sp>
      <p:sp>
        <p:nvSpPr>
          <p:cNvPr id="3" name="2 Marcador de contenido"/>
          <p:cNvSpPr>
            <a:spLocks noGrp="1"/>
          </p:cNvSpPr>
          <p:nvPr>
            <p:ph idx="1"/>
          </p:nvPr>
        </p:nvSpPr>
        <p:spPr/>
        <p:txBody>
          <a:bodyPr/>
          <a:lstStyle/>
          <a:p>
            <a:r>
              <a:rPr lang="es-ES" dirty="0" smtClean="0"/>
              <a:t>PERSONAJES:</a:t>
            </a:r>
          </a:p>
          <a:p>
            <a:pPr lvl="1">
              <a:buFont typeface="Wingdings" pitchFamily="2" charset="2"/>
              <a:buChar char="q"/>
            </a:pPr>
            <a:r>
              <a:rPr lang="es-ES" dirty="0" smtClean="0"/>
              <a:t>Seres estrafalarios, disminuidos físicos en algunos casos, mendigos, enfermos agonizantes, solitarios…,</a:t>
            </a:r>
          </a:p>
          <a:p>
            <a:pPr lvl="1">
              <a:buFont typeface="Wingdings" pitchFamily="2" charset="2"/>
              <a:buChar char="q"/>
            </a:pPr>
            <a:r>
              <a:rPr lang="es-ES" dirty="0" smtClean="0"/>
              <a:t>Tienen en común el hablar constantemente, mientras esperan, y que sus palabras, con frecuencia, contradigan a sus actos.</a:t>
            </a:r>
            <a:endParaRPr lang="es-ES" dirty="0"/>
          </a:p>
        </p:txBody>
      </p:sp>
    </p:spTree>
    <p:extLst>
      <p:ext uri="{BB962C8B-B14F-4D97-AF65-F5344CB8AC3E}">
        <p14:creationId xmlns:p14="http://schemas.microsoft.com/office/powerpoint/2010/main" val="2601607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ES" dirty="0" err="1" smtClean="0"/>
              <a:t>Eugène</a:t>
            </a:r>
            <a:r>
              <a:rPr lang="es-ES" dirty="0" smtClean="0"/>
              <a:t> Ionesco (1909-1994)</a:t>
            </a:r>
            <a:endParaRPr lang="es-ES" dirty="0"/>
          </a:p>
        </p:txBody>
      </p:sp>
      <p:pic>
        <p:nvPicPr>
          <p:cNvPr id="6" name="5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19672" y="2564904"/>
            <a:ext cx="1724025" cy="2657475"/>
          </a:xfrm>
        </p:spPr>
      </p:pic>
      <p:pic>
        <p:nvPicPr>
          <p:cNvPr id="7" name="6 Marcador de contenido"/>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64075" y="2722973"/>
            <a:ext cx="3200400" cy="2397892"/>
          </a:xfrm>
        </p:spPr>
      </p:pic>
    </p:spTree>
    <p:extLst>
      <p:ext uri="{BB962C8B-B14F-4D97-AF65-F5344CB8AC3E}">
        <p14:creationId xmlns:p14="http://schemas.microsoft.com/office/powerpoint/2010/main" val="1518836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s-ES" dirty="0" smtClean="0"/>
              <a:t>Ionesco</a:t>
            </a:r>
            <a:endParaRPr lang="es-ES" dirty="0"/>
          </a:p>
        </p:txBody>
      </p:sp>
      <p:sp>
        <p:nvSpPr>
          <p:cNvPr id="6" name="5 Marcador de contenido"/>
          <p:cNvSpPr>
            <a:spLocks noGrp="1"/>
          </p:cNvSpPr>
          <p:nvPr>
            <p:ph idx="1"/>
          </p:nvPr>
        </p:nvSpPr>
        <p:spPr>
          <a:xfrm>
            <a:off x="1187624" y="2119257"/>
            <a:ext cx="6696744" cy="3758016"/>
          </a:xfrm>
        </p:spPr>
        <p:txBody>
          <a:bodyPr>
            <a:normAutofit lnSpcReduction="10000"/>
          </a:bodyPr>
          <a:lstStyle/>
          <a:p>
            <a:r>
              <a:rPr lang="es-ES" dirty="0" smtClean="0"/>
              <a:t>Con </a:t>
            </a:r>
            <a:r>
              <a:rPr lang="es-ES" i="1" dirty="0" smtClean="0"/>
              <a:t>La cantante calva, </a:t>
            </a:r>
            <a:r>
              <a:rPr lang="es-ES" dirty="0" smtClean="0"/>
              <a:t>en 1950, inicia el teatro del absurdo.</a:t>
            </a:r>
          </a:p>
          <a:p>
            <a:r>
              <a:rPr lang="es-ES" dirty="0" smtClean="0"/>
              <a:t>Primera etapa (1950-1958): la obra anterior, </a:t>
            </a:r>
            <a:r>
              <a:rPr lang="es-ES" i="1" dirty="0" smtClean="0"/>
              <a:t>La lección, Las sillas.</a:t>
            </a:r>
          </a:p>
          <a:p>
            <a:pPr lvl="1">
              <a:buFont typeface="Wingdings" pitchFamily="2" charset="2"/>
              <a:buChar char="q"/>
            </a:pPr>
            <a:r>
              <a:rPr lang="es-ES" dirty="0" smtClean="0"/>
              <a:t>En ellas destaca la presencia del </a:t>
            </a:r>
            <a:r>
              <a:rPr lang="es-ES" b="1" dirty="0" smtClean="0"/>
              <a:t>humor</a:t>
            </a:r>
            <a:r>
              <a:rPr lang="es-ES" b="1" i="1" dirty="0" smtClean="0"/>
              <a:t>:	</a:t>
            </a:r>
          </a:p>
          <a:p>
            <a:pPr lvl="2">
              <a:buFont typeface="Arial" pitchFamily="34" charset="0"/>
              <a:buChar char="•"/>
            </a:pPr>
            <a:r>
              <a:rPr lang="es-ES" dirty="0" smtClean="0"/>
              <a:t>A través de la sorpresa</a:t>
            </a:r>
            <a:r>
              <a:rPr lang="es-ES" b="1" i="1" dirty="0"/>
              <a:t> </a:t>
            </a:r>
            <a:r>
              <a:rPr lang="es-ES" dirty="0" smtClean="0"/>
              <a:t>del comportamiento de los personajes.</a:t>
            </a:r>
          </a:p>
          <a:p>
            <a:pPr lvl="2">
              <a:buFont typeface="Arial" pitchFamily="34" charset="0"/>
              <a:buChar char="•"/>
            </a:pPr>
            <a:r>
              <a:rPr lang="es-ES" dirty="0" smtClean="0"/>
              <a:t>Por el uso de frases hechas fuera de contexto.</a:t>
            </a:r>
          </a:p>
          <a:p>
            <a:pPr lvl="2">
              <a:buFont typeface="Arial" pitchFamily="34" charset="0"/>
              <a:buChar char="•"/>
            </a:pPr>
            <a:r>
              <a:rPr lang="es-ES" dirty="0" smtClean="0"/>
              <a:t>Su intención es hacer visible lo ridículo de la vida contemporánea, la soledad, la imposibilidad de comunicación.</a:t>
            </a:r>
            <a:endParaRPr lang="es-ES" dirty="0"/>
          </a:p>
        </p:txBody>
      </p:sp>
    </p:spTree>
    <p:extLst>
      <p:ext uri="{BB962C8B-B14F-4D97-AF65-F5344CB8AC3E}">
        <p14:creationId xmlns:p14="http://schemas.microsoft.com/office/powerpoint/2010/main" val="2027799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s-ES" dirty="0" smtClean="0"/>
              <a:t>Ionesco</a:t>
            </a:r>
            <a:endParaRPr lang="es-ES" dirty="0"/>
          </a:p>
        </p:txBody>
      </p:sp>
      <p:sp>
        <p:nvSpPr>
          <p:cNvPr id="3" name="2 Marcador de contenido"/>
          <p:cNvSpPr>
            <a:spLocks noGrp="1"/>
          </p:cNvSpPr>
          <p:nvPr>
            <p:ph idx="1"/>
          </p:nvPr>
        </p:nvSpPr>
        <p:spPr/>
        <p:txBody>
          <a:bodyPr/>
          <a:lstStyle/>
          <a:p>
            <a:r>
              <a:rPr lang="es-ES" dirty="0" smtClean="0"/>
              <a:t>Segunda etapa (a partir de 1958):</a:t>
            </a:r>
          </a:p>
          <a:p>
            <a:pPr lvl="1">
              <a:buFont typeface="Wingdings" pitchFamily="2" charset="2"/>
              <a:buChar char="q"/>
            </a:pPr>
            <a:r>
              <a:rPr lang="es-ES" i="1" dirty="0" smtClean="0"/>
              <a:t>Rinoceronte.</a:t>
            </a:r>
          </a:p>
          <a:p>
            <a:pPr lvl="2">
              <a:buFont typeface="Wingdings" pitchFamily="2" charset="2"/>
              <a:buChar char="§"/>
            </a:pPr>
            <a:r>
              <a:rPr lang="es-ES" dirty="0" smtClean="0"/>
              <a:t>La deshumanización de los habitantes de una ciudad que poco a poco se van convirtiendo en paquidermos insensibles.</a:t>
            </a:r>
          </a:p>
          <a:p>
            <a:pPr lvl="2">
              <a:buFont typeface="Wingdings" pitchFamily="2" charset="2"/>
              <a:buChar char="§"/>
            </a:pPr>
            <a:r>
              <a:rPr lang="es-ES" dirty="0" smtClean="0"/>
              <a:t>Su teatro se introduce en contenidos filosóficos y se va perdiendo el humor.</a:t>
            </a:r>
            <a:endParaRPr lang="es-ES" dirty="0"/>
          </a:p>
        </p:txBody>
      </p:sp>
    </p:spTree>
    <p:extLst>
      <p:ext uri="{BB962C8B-B14F-4D97-AF65-F5344CB8AC3E}">
        <p14:creationId xmlns:p14="http://schemas.microsoft.com/office/powerpoint/2010/main" val="3106146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955234"/>
          </a:xfrm>
        </p:spPr>
        <p:style>
          <a:lnRef idx="1">
            <a:schemeClr val="accent2"/>
          </a:lnRef>
          <a:fillRef idx="2">
            <a:schemeClr val="accent2"/>
          </a:fillRef>
          <a:effectRef idx="1">
            <a:schemeClr val="accent2"/>
          </a:effectRef>
          <a:fontRef idx="minor">
            <a:schemeClr val="dk1"/>
          </a:fontRef>
        </p:style>
        <p:txBody>
          <a:bodyPr/>
          <a:lstStyle/>
          <a:p>
            <a:r>
              <a:rPr lang="es-ES" dirty="0" smtClean="0"/>
              <a:t>Ionesco, </a:t>
            </a:r>
            <a:r>
              <a:rPr lang="es-ES" i="1" dirty="0" smtClean="0"/>
              <a:t>La cantante calva</a:t>
            </a:r>
            <a:endParaRPr lang="es-ES" dirty="0"/>
          </a:p>
        </p:txBody>
      </p:sp>
      <p:sp>
        <p:nvSpPr>
          <p:cNvPr id="3" name="2 Marcador de contenido"/>
          <p:cNvSpPr>
            <a:spLocks noGrp="1"/>
          </p:cNvSpPr>
          <p:nvPr>
            <p:ph idx="1"/>
          </p:nvPr>
        </p:nvSpPr>
        <p:spPr>
          <a:xfrm>
            <a:off x="899592" y="1844824"/>
            <a:ext cx="7344816" cy="4392488"/>
          </a:xfrm>
        </p:spPr>
        <p:txBody>
          <a:bodyPr>
            <a:normAutofit fontScale="62500" lnSpcReduction="20000"/>
          </a:bodyPr>
          <a:lstStyle/>
          <a:p>
            <a:pPr marL="0" indent="0">
              <a:buNone/>
            </a:pPr>
            <a:r>
              <a:rPr lang="es-ES" dirty="0"/>
              <a:t>El argumento de "La Cantante Calva" no es lo que más importa de esta "</a:t>
            </a:r>
            <a:r>
              <a:rPr lang="es-ES" dirty="0" err="1"/>
              <a:t>antipieza</a:t>
            </a:r>
            <a:r>
              <a:rPr lang="es-ES" dirty="0"/>
              <a:t>" -frente a las "piezas" de argumento lineal y bien desarrollado-, de Ionesco: en un salón inglés, los Smith, una pareja inglesa, conversa sobre distintos aspectos de la rutinaria vida cotidiana. Reciben la visita de otra pareja inglesa, bastante extraña.  Los cónyuges no están seguros de conocerse el uno al otro y conversan.</a:t>
            </a:r>
          </a:p>
          <a:p>
            <a:pPr marL="0" indent="0">
              <a:buNone/>
            </a:pPr>
            <a:r>
              <a:rPr lang="es-ES" dirty="0"/>
              <a:t/>
            </a:r>
            <a:br>
              <a:rPr lang="es-ES" dirty="0"/>
            </a:br>
            <a:r>
              <a:rPr lang="es-ES" dirty="0"/>
              <a:t/>
            </a:r>
            <a:br>
              <a:rPr lang="es-ES" dirty="0"/>
            </a:br>
            <a:r>
              <a:rPr lang="es-ES" dirty="0"/>
              <a:t>El hecho de desarrollarse en un ambiente inglés no es significativo. Ionesco lo aclaró: se le ocurrió la obra al leer las curiosas frases de un método </a:t>
            </a:r>
            <a:r>
              <a:rPr lang="es-ES" dirty="0" err="1"/>
              <a:t>Assimil</a:t>
            </a:r>
            <a:r>
              <a:rPr lang="es-ES" dirty="0"/>
              <a:t> para aprender inglés. A continuación les visita un sorprendente personaje: un bombero extravagante y atípico, que además coquetea con la criada de los Smith.</a:t>
            </a:r>
          </a:p>
          <a:p>
            <a:pPr marL="0" indent="0">
              <a:buNone/>
            </a:pPr>
            <a:r>
              <a:rPr lang="es-ES" dirty="0"/>
              <a:t/>
            </a:r>
            <a:br>
              <a:rPr lang="es-ES" dirty="0"/>
            </a:br>
            <a:r>
              <a:rPr lang="es-ES" dirty="0"/>
              <a:t/>
            </a:r>
            <a:br>
              <a:rPr lang="es-ES" dirty="0"/>
            </a:br>
            <a:r>
              <a:rPr lang="es-ES" dirty="0"/>
              <a:t>Toda la acción de la obra está basada en la conversación de los personajes -incoherente y disparatada- y termina en una especie de delirio colectivo de éstos, contándose inverosímiles anécdotas, gritándose unos a otros frases inconexas, citas célebres en un inmenso alboroto que va cediendo lentamente.</a:t>
            </a:r>
          </a:p>
          <a:p>
            <a:pPr marL="0" indent="0">
              <a:buNone/>
            </a:pPr>
            <a:r>
              <a:rPr lang="es-ES" dirty="0"/>
              <a:t/>
            </a:r>
            <a:br>
              <a:rPr lang="es-ES" dirty="0"/>
            </a:br>
            <a:r>
              <a:rPr lang="es-ES" dirty="0"/>
              <a:t/>
            </a:r>
            <a:br>
              <a:rPr lang="es-ES" dirty="0"/>
            </a:br>
            <a:r>
              <a:rPr lang="es-ES" dirty="0"/>
              <a:t>Las luces se apagan. El espacio escénico se ilumina de nuevo para retornar a la escena con que comienza la obra. La vida rutinaria y común se repite hasta el hastío</a:t>
            </a:r>
            <a:r>
              <a:rPr lang="es-ES" dirty="0" smtClean="0"/>
              <a:t>.</a:t>
            </a:r>
          </a:p>
          <a:p>
            <a:pPr marL="0" indent="0" algn="r">
              <a:buNone/>
            </a:pPr>
            <a:r>
              <a:rPr lang="es-ES" dirty="0" smtClean="0"/>
              <a:t>La escalera de Jacob</a:t>
            </a:r>
            <a:endParaRPr lang="es-ES" dirty="0"/>
          </a:p>
          <a:p>
            <a:endParaRPr lang="es-ES" dirty="0"/>
          </a:p>
        </p:txBody>
      </p:sp>
    </p:spTree>
    <p:extLst>
      <p:ext uri="{BB962C8B-B14F-4D97-AF65-F5344CB8AC3E}">
        <p14:creationId xmlns:p14="http://schemas.microsoft.com/office/powerpoint/2010/main" val="2801929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s-ES" dirty="0" smtClean="0"/>
              <a:t>Ionesco: </a:t>
            </a:r>
            <a:r>
              <a:rPr lang="es-ES" i="1" dirty="0" smtClean="0"/>
              <a:t>Las sillas</a:t>
            </a:r>
            <a:endParaRPr lang="es-ES" dirty="0"/>
          </a:p>
        </p:txBody>
      </p:sp>
      <p:sp>
        <p:nvSpPr>
          <p:cNvPr id="3" name="2 Marcador de contenido"/>
          <p:cNvSpPr>
            <a:spLocks noGrp="1"/>
          </p:cNvSpPr>
          <p:nvPr>
            <p:ph idx="1"/>
          </p:nvPr>
        </p:nvSpPr>
        <p:spPr/>
        <p:txBody>
          <a:bodyPr/>
          <a:lstStyle/>
          <a:p>
            <a:r>
              <a:rPr lang="es-ES" dirty="0" smtClean="0"/>
              <a:t>Un matrimonio de ancianos espera a un prestigioso orador que va a transmitir a un selecto auditorio un mensaje que salvará a la humanidad. Llegan los invitados, invisibles a los espectadores, que solo ven sillas vacías. Cuando aparece el orador, los ancianos se </a:t>
            </a:r>
            <a:r>
              <a:rPr lang="es-ES" dirty="0" smtClean="0"/>
              <a:t>suicidan. </a:t>
            </a:r>
            <a:r>
              <a:rPr lang="es-ES" dirty="0" smtClean="0"/>
              <a:t>El orador resulta ser sordomudo y apenas es capaz de producir unos gruñidos incomprensibles.</a:t>
            </a:r>
            <a:endParaRPr lang="es-ES" dirty="0"/>
          </a:p>
        </p:txBody>
      </p:sp>
    </p:spTree>
    <p:extLst>
      <p:ext uri="{BB962C8B-B14F-4D97-AF65-F5344CB8AC3E}">
        <p14:creationId xmlns:p14="http://schemas.microsoft.com/office/powerpoint/2010/main" val="2713844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s-ES" dirty="0"/>
              <a:t>Ionesco: </a:t>
            </a:r>
            <a:r>
              <a:rPr lang="es-ES" i="1" dirty="0" smtClean="0"/>
              <a:t>La lección</a:t>
            </a:r>
            <a:endParaRPr lang="es-ES" dirty="0"/>
          </a:p>
        </p:txBody>
      </p:sp>
      <p:sp>
        <p:nvSpPr>
          <p:cNvPr id="3" name="2 Marcador de contenido"/>
          <p:cNvSpPr>
            <a:spLocks noGrp="1"/>
          </p:cNvSpPr>
          <p:nvPr>
            <p:ph idx="1"/>
          </p:nvPr>
        </p:nvSpPr>
        <p:spPr>
          <a:xfrm>
            <a:off x="899592" y="2119256"/>
            <a:ext cx="7416824" cy="4190064"/>
          </a:xfrm>
        </p:spPr>
        <p:txBody>
          <a:bodyPr>
            <a:normAutofit fontScale="92500" lnSpcReduction="20000"/>
          </a:bodyPr>
          <a:lstStyle/>
          <a:p>
            <a:r>
              <a:rPr lang="es-ES" dirty="0"/>
              <a:t>En la escena vacía suena un timbre. Sale a abrir la Criada. Entra la Alumna. La Criada llama al profesor. Este inicia su lección de todo: de geografía, de historia, de aritmética y de la temida filología. Extraña lección en tono de farsa, en la que Ionesco, en ocasiones, copia sin reparo al </a:t>
            </a:r>
            <a:r>
              <a:rPr lang="es-ES" dirty="0" err="1"/>
              <a:t>Molière</a:t>
            </a:r>
            <a:r>
              <a:rPr lang="es-ES" dirty="0"/>
              <a:t> de </a:t>
            </a:r>
            <a:r>
              <a:rPr lang="es-ES" i="1" dirty="0"/>
              <a:t>EI burgués gentilhombre</a:t>
            </a:r>
            <a:r>
              <a:rPr lang="es-ES" dirty="0"/>
              <a:t>. Un inoportuno mal de muelas hace que la Alumna se vaya desmoronando mientras crece la lascivia y la agresividad del absurdo Profesor. Con la filología se explican las palabras, entre ellas "cuchillo". Para hacer más gráfica su explicación, llevado de su "realismo" pedagógico, el Profesor matará a la Alumna con el cuchillo. Entra la Criada, retiran el cuerpo muerto de la Alumna. Suena el timbre como al principio. La Criada sale a abrir a la nueva Alumna: la número cuarenta y uno.</a:t>
            </a:r>
          </a:p>
        </p:txBody>
      </p:sp>
    </p:spTree>
    <p:extLst>
      <p:ext uri="{BB962C8B-B14F-4D97-AF65-F5344CB8AC3E}">
        <p14:creationId xmlns:p14="http://schemas.microsoft.com/office/powerpoint/2010/main" val="3253677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Características</a:t>
            </a:r>
            <a:endParaRPr lang="es-ES" dirty="0"/>
          </a:p>
        </p:txBody>
      </p:sp>
      <p:sp>
        <p:nvSpPr>
          <p:cNvPr id="3" name="2 Marcador de contenido"/>
          <p:cNvSpPr>
            <a:spLocks noGrp="1"/>
          </p:cNvSpPr>
          <p:nvPr>
            <p:ph idx="1"/>
          </p:nvPr>
        </p:nvSpPr>
        <p:spPr/>
        <p:txBody>
          <a:bodyPr/>
          <a:lstStyle/>
          <a:p>
            <a:r>
              <a:rPr lang="es-ES" dirty="0" smtClean="0"/>
              <a:t>Corriente teatral dominante en los años 50 y 60.</a:t>
            </a:r>
          </a:p>
          <a:p>
            <a:r>
              <a:rPr lang="es-ES" dirty="0" smtClean="0"/>
              <a:t>Sus obras: alegorías o metáforas de la condición humana.</a:t>
            </a:r>
          </a:p>
          <a:p>
            <a:r>
              <a:rPr lang="es-ES" dirty="0" smtClean="0"/>
              <a:t>Visión del mundo pesimista y escéptica.</a:t>
            </a:r>
          </a:p>
          <a:p>
            <a:r>
              <a:rPr lang="es-ES" dirty="0" smtClean="0"/>
              <a:t>Contexto de una Europa devastada por la Segunda Guerra Mundial: pérdida de la confianza en la razón, en el progreso o en un sentido que justifique la realidad.</a:t>
            </a:r>
            <a:endParaRPr lang="es-ES" dirty="0"/>
          </a:p>
        </p:txBody>
      </p:sp>
    </p:spTree>
    <p:extLst>
      <p:ext uri="{BB962C8B-B14F-4D97-AF65-F5344CB8AC3E}">
        <p14:creationId xmlns:p14="http://schemas.microsoft.com/office/powerpoint/2010/main" val="3262120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Características (2)</a:t>
            </a:r>
            <a:endParaRPr lang="es-ES" dirty="0"/>
          </a:p>
        </p:txBody>
      </p:sp>
      <p:sp>
        <p:nvSpPr>
          <p:cNvPr id="3" name="2 Marcador de contenido"/>
          <p:cNvSpPr>
            <a:spLocks noGrp="1"/>
          </p:cNvSpPr>
          <p:nvPr>
            <p:ph idx="1"/>
          </p:nvPr>
        </p:nvSpPr>
        <p:spPr/>
        <p:txBody>
          <a:bodyPr/>
          <a:lstStyle/>
          <a:p>
            <a:r>
              <a:rPr lang="es-ES" dirty="0" smtClean="0"/>
              <a:t>Subyace la filosofía del existencialismo ateo de Jean-Paul Sartre o Albert Camus.</a:t>
            </a:r>
          </a:p>
          <a:p>
            <a:r>
              <a:rPr lang="es-ES" dirty="0" smtClean="0"/>
              <a:t>Recursos dramáticos heredados de las vanguardias (expresionismo, dadaísmo, surrealismo…).</a:t>
            </a:r>
          </a:p>
          <a:p>
            <a:r>
              <a:rPr lang="es-ES" dirty="0" smtClean="0"/>
              <a:t>Influencia de Kafka y Pirandello: habían creado personajes desconcertados ante una realidad incomprensible y caótica.</a:t>
            </a:r>
          </a:p>
        </p:txBody>
      </p:sp>
    </p:spTree>
    <p:extLst>
      <p:ext uri="{BB962C8B-B14F-4D97-AF65-F5344CB8AC3E}">
        <p14:creationId xmlns:p14="http://schemas.microsoft.com/office/powerpoint/2010/main" val="3435046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Temas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44523311"/>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3662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Mecanismos dramáticos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90806537"/>
              </p:ext>
            </p:extLst>
          </p:nvPr>
        </p:nvGraphicFramePr>
        <p:xfrm>
          <a:off x="971599" y="2119313"/>
          <a:ext cx="7128793" cy="39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6406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Mecanismos </a:t>
            </a:r>
            <a:r>
              <a:rPr lang="es-ES" dirty="0" smtClean="0"/>
              <a:t>dramáticos (2)</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27494684"/>
              </p:ext>
            </p:extLst>
          </p:nvPr>
        </p:nvGraphicFramePr>
        <p:xfrm>
          <a:off x="1475656" y="1903289"/>
          <a:ext cx="6204669" cy="2173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3848" y="4149080"/>
            <a:ext cx="3013193" cy="2009776"/>
          </a:xfrm>
          <a:prstGeom prst="rect">
            <a:avLst/>
          </a:prstGeom>
        </p:spPr>
      </p:pic>
      <p:sp>
        <p:nvSpPr>
          <p:cNvPr id="6" name="5 CuadroTexto"/>
          <p:cNvSpPr txBox="1"/>
          <p:nvPr/>
        </p:nvSpPr>
        <p:spPr>
          <a:xfrm>
            <a:off x="6300192" y="4509120"/>
            <a:ext cx="1915204" cy="369332"/>
          </a:xfrm>
          <a:prstGeom prst="rect">
            <a:avLst/>
          </a:prstGeom>
          <a:noFill/>
        </p:spPr>
        <p:txBody>
          <a:bodyPr wrap="none" rtlCol="0">
            <a:spAutoFit/>
          </a:bodyPr>
          <a:lstStyle/>
          <a:p>
            <a:r>
              <a:rPr lang="es-ES" i="1" dirty="0" smtClean="0"/>
              <a:t>La cantante calva</a:t>
            </a:r>
            <a:endParaRPr lang="es-ES" i="1" dirty="0"/>
          </a:p>
        </p:txBody>
      </p:sp>
    </p:spTree>
    <p:extLst>
      <p:ext uri="{BB962C8B-B14F-4D97-AF65-F5344CB8AC3E}">
        <p14:creationId xmlns:p14="http://schemas.microsoft.com/office/powerpoint/2010/main" val="4139860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rgbClr r="0" g="0" b="0"/>
          </a:lnRef>
          <a:fillRef idx="1001">
            <a:schemeClr val="dk2"/>
          </a:fillRef>
          <a:effectRef idx="0">
            <a:scrgbClr r="0" g="0" b="0"/>
          </a:effectRef>
          <a:fontRef idx="major"/>
        </p:style>
        <p:txBody>
          <a:bodyPr/>
          <a:lstStyle/>
          <a:p>
            <a:r>
              <a:rPr lang="es-ES" dirty="0" smtClean="0"/>
              <a:t>Samuel Beckett (1906-1989)</a:t>
            </a:r>
            <a:endParaRPr lang="es-ES" dirty="0"/>
          </a:p>
        </p:txBody>
      </p:sp>
      <p:pic>
        <p:nvPicPr>
          <p:cNvPr id="6" name="5 Marcador de contenido"/>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71600" y="2348880"/>
            <a:ext cx="3200400" cy="3200400"/>
          </a:xfrm>
        </p:spPr>
      </p:pic>
      <p:pic>
        <p:nvPicPr>
          <p:cNvPr id="7" name="6 Marcador de contenido"/>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491876" y="2924944"/>
            <a:ext cx="3712412" cy="2088232"/>
          </a:xfrm>
        </p:spPr>
      </p:pic>
    </p:spTree>
    <p:extLst>
      <p:ext uri="{BB962C8B-B14F-4D97-AF65-F5344CB8AC3E}">
        <p14:creationId xmlns:p14="http://schemas.microsoft.com/office/powerpoint/2010/main" val="3381088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style>
          <a:lnRef idx="0">
            <a:scrgbClr r="0" g="0" b="0"/>
          </a:lnRef>
          <a:fillRef idx="1001">
            <a:schemeClr val="dk2"/>
          </a:fillRef>
          <a:effectRef idx="0">
            <a:scrgbClr r="0" g="0" b="0"/>
          </a:effectRef>
          <a:fontRef idx="major"/>
        </p:style>
        <p:txBody>
          <a:bodyPr/>
          <a:lstStyle/>
          <a:p>
            <a:r>
              <a:rPr lang="es-ES" dirty="0" smtClean="0"/>
              <a:t>Beckett</a:t>
            </a:r>
            <a:endParaRPr lang="es-ES" dirty="0"/>
          </a:p>
        </p:txBody>
      </p:sp>
      <p:sp>
        <p:nvSpPr>
          <p:cNvPr id="6" name="5 Marcador de contenido"/>
          <p:cNvSpPr>
            <a:spLocks noGrp="1"/>
          </p:cNvSpPr>
          <p:nvPr>
            <p:ph idx="1"/>
          </p:nvPr>
        </p:nvSpPr>
        <p:spPr/>
        <p:txBody>
          <a:bodyPr/>
          <a:lstStyle/>
          <a:p>
            <a:r>
              <a:rPr lang="es-ES" dirty="0" smtClean="0"/>
              <a:t>En 1953 revoluciona el panorama teatral con </a:t>
            </a:r>
            <a:r>
              <a:rPr lang="es-ES" i="1" dirty="0" smtClean="0"/>
              <a:t>Esperando a Godot.</a:t>
            </a:r>
          </a:p>
          <a:p>
            <a:r>
              <a:rPr lang="es-ES" dirty="0" smtClean="0"/>
              <a:t>Dividida en dos actos, dos vagabundos, Vladimir y </a:t>
            </a:r>
            <a:r>
              <a:rPr lang="es-ES" dirty="0" err="1" smtClean="0"/>
              <a:t>Estragon</a:t>
            </a:r>
            <a:r>
              <a:rPr lang="es-ES" dirty="0" smtClean="0"/>
              <a:t>, esperan junto a un camino a Godot, de quien no sabemos nada.</a:t>
            </a:r>
          </a:p>
          <a:p>
            <a:r>
              <a:rPr lang="es-ES" dirty="0" smtClean="0"/>
              <a:t>En cada acto otros dos personajes, </a:t>
            </a:r>
            <a:r>
              <a:rPr lang="es-ES" dirty="0" err="1" smtClean="0"/>
              <a:t>Pozzo</a:t>
            </a:r>
            <a:r>
              <a:rPr lang="es-ES" dirty="0" smtClean="0"/>
              <a:t> y su esclavo </a:t>
            </a:r>
            <a:r>
              <a:rPr lang="es-ES" dirty="0" err="1" smtClean="0"/>
              <a:t>Lucky</a:t>
            </a:r>
            <a:r>
              <a:rPr lang="es-ES" dirty="0" smtClean="0"/>
              <a:t>, les anuncian la llegada de Godot al día siguiente.</a:t>
            </a:r>
            <a:endParaRPr lang="es-ES" dirty="0"/>
          </a:p>
        </p:txBody>
      </p:sp>
    </p:spTree>
    <p:extLst>
      <p:ext uri="{BB962C8B-B14F-4D97-AF65-F5344CB8AC3E}">
        <p14:creationId xmlns:p14="http://schemas.microsoft.com/office/powerpoint/2010/main" val="589743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rgbClr r="0" g="0" b="0"/>
          </a:lnRef>
          <a:fillRef idx="1001">
            <a:schemeClr val="dk2"/>
          </a:fillRef>
          <a:effectRef idx="0">
            <a:scrgbClr r="0" g="0" b="0"/>
          </a:effectRef>
          <a:fontRef idx="major"/>
        </p:style>
        <p:txBody>
          <a:bodyPr/>
          <a:lstStyle/>
          <a:p>
            <a:r>
              <a:rPr lang="es-ES" dirty="0"/>
              <a:t>Beckett</a:t>
            </a:r>
          </a:p>
        </p:txBody>
      </p:sp>
      <p:sp>
        <p:nvSpPr>
          <p:cNvPr id="3" name="2 Marcador de contenido"/>
          <p:cNvSpPr>
            <a:spLocks noGrp="1"/>
          </p:cNvSpPr>
          <p:nvPr>
            <p:ph idx="1"/>
          </p:nvPr>
        </p:nvSpPr>
        <p:spPr/>
        <p:txBody>
          <a:bodyPr>
            <a:normAutofit lnSpcReduction="10000"/>
          </a:bodyPr>
          <a:lstStyle/>
          <a:p>
            <a:r>
              <a:rPr lang="es-ES" dirty="0" smtClean="0"/>
              <a:t>Otras obras: </a:t>
            </a:r>
            <a:r>
              <a:rPr lang="es-ES" i="1" dirty="0" smtClean="0"/>
              <a:t>Final de partida, Los días felices.</a:t>
            </a:r>
          </a:p>
          <a:p>
            <a:r>
              <a:rPr lang="es-ES" dirty="0" smtClean="0"/>
              <a:t>TEMAS DE SUS OBRAS:</a:t>
            </a:r>
          </a:p>
          <a:p>
            <a:pPr lvl="1">
              <a:buFont typeface="Wingdings" pitchFamily="2" charset="2"/>
              <a:buChar char="q"/>
            </a:pPr>
            <a:r>
              <a:rPr lang="es-ES" dirty="0" smtClean="0"/>
              <a:t>La desesperanza.</a:t>
            </a:r>
          </a:p>
          <a:p>
            <a:pPr lvl="1">
              <a:buFont typeface="Wingdings" pitchFamily="2" charset="2"/>
              <a:buChar char="q"/>
            </a:pPr>
            <a:r>
              <a:rPr lang="es-ES" dirty="0" smtClean="0"/>
              <a:t>La voluntad de seguir viviendo por inercia.</a:t>
            </a:r>
          </a:p>
          <a:p>
            <a:pPr lvl="1">
              <a:buFont typeface="Wingdings" pitchFamily="2" charset="2"/>
              <a:buChar char="q"/>
            </a:pPr>
            <a:r>
              <a:rPr lang="es-ES" dirty="0" smtClean="0"/>
              <a:t>El fracaso de los proyectos vitales.</a:t>
            </a:r>
          </a:p>
          <a:p>
            <a:pPr lvl="1">
              <a:buFont typeface="Wingdings" pitchFamily="2" charset="2"/>
              <a:buChar char="q"/>
            </a:pPr>
            <a:r>
              <a:rPr lang="es-ES" dirty="0" smtClean="0"/>
              <a:t>La impotencia, la soledad y el vacío de vivir.</a:t>
            </a:r>
          </a:p>
          <a:p>
            <a:pPr lvl="1">
              <a:buFont typeface="Wingdings" pitchFamily="2" charset="2"/>
              <a:buChar char="q"/>
            </a:pPr>
            <a:r>
              <a:rPr lang="es-ES" dirty="0" smtClean="0"/>
              <a:t>El absurdo de una existencia humana sin objeto.</a:t>
            </a:r>
            <a:endParaRPr lang="es-ES" dirty="0"/>
          </a:p>
        </p:txBody>
      </p:sp>
    </p:spTree>
    <p:extLst>
      <p:ext uri="{BB962C8B-B14F-4D97-AF65-F5344CB8AC3E}">
        <p14:creationId xmlns:p14="http://schemas.microsoft.com/office/powerpoint/2010/main" val="1828832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Perspectiva">
  <a:themeElements>
    <a:clrScheme name="Perspectiv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a">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140</TotalTime>
  <Words>823</Words>
  <Application>Microsoft Office PowerPoint</Application>
  <PresentationFormat>Presentación en pantalla (4:3)</PresentationFormat>
  <Paragraphs>83</Paragraphs>
  <Slides>16</Slides>
  <Notes>0</Notes>
  <HiddenSlides>0</HiddenSlides>
  <MMClips>0</MMClips>
  <ScaleCrop>false</ScaleCrop>
  <HeadingPairs>
    <vt:vector size="4" baseType="variant">
      <vt:variant>
        <vt:lpstr>Tema</vt:lpstr>
      </vt:variant>
      <vt:variant>
        <vt:i4>2</vt:i4>
      </vt:variant>
      <vt:variant>
        <vt:lpstr>Títulos de diapositiva</vt:lpstr>
      </vt:variant>
      <vt:variant>
        <vt:i4>16</vt:i4>
      </vt:variant>
    </vt:vector>
  </HeadingPairs>
  <TitlesOfParts>
    <vt:vector size="18" baseType="lpstr">
      <vt:lpstr>Perspectiva</vt:lpstr>
      <vt:lpstr>Chincheta</vt:lpstr>
      <vt:lpstr>La  época  contemporánea:  corrientes  y  técnicas  teatrales  de  finales  del  s  XIX,  XX  y  XXI</vt:lpstr>
      <vt:lpstr>Características</vt:lpstr>
      <vt:lpstr>Características (2)</vt:lpstr>
      <vt:lpstr>Temas</vt:lpstr>
      <vt:lpstr>Mecanismos dramáticos</vt:lpstr>
      <vt:lpstr>Mecanismos dramáticos (2)</vt:lpstr>
      <vt:lpstr>Samuel Beckett (1906-1989)</vt:lpstr>
      <vt:lpstr>Beckett</vt:lpstr>
      <vt:lpstr>Beckett</vt:lpstr>
      <vt:lpstr>Beckett</vt:lpstr>
      <vt:lpstr>Eugène Ionesco (1909-1994)</vt:lpstr>
      <vt:lpstr>Ionesco</vt:lpstr>
      <vt:lpstr>Ionesco</vt:lpstr>
      <vt:lpstr>Ionesco, La cantante calva</vt:lpstr>
      <vt:lpstr>Ionesco: Las sillas</vt:lpstr>
      <vt:lpstr>Ionesco: La lección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época  contemporánea:  corrientes  y  técnicas  teatrales  de  finales  del  s  XIX,  XX  y  XXI</dc:title>
  <dc:creator>Maxi</dc:creator>
  <cp:lastModifiedBy>Maxi</cp:lastModifiedBy>
  <cp:revision>13</cp:revision>
  <dcterms:created xsi:type="dcterms:W3CDTF">2017-12-14T15:51:59Z</dcterms:created>
  <dcterms:modified xsi:type="dcterms:W3CDTF">2018-03-08T08:16:56Z</dcterms:modified>
</cp:coreProperties>
</file>