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AC1402-2689-4995-96A2-88FA70B6D04B}" v="24" dt="2024-02-14T13:10:06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14/02/2024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cador de contenido 6" descr="Soltando confeti">
            <a:extLst>
              <a:ext uri="{FF2B5EF4-FFF2-40B4-BE49-F238E27FC236}">
                <a16:creationId xmlns:a16="http://schemas.microsoft.com/office/drawing/2014/main" id="{A59D38B9-2809-530C-56D0-B51C25E49D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" r="5864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AEB6E66-4A0D-468C-0B18-E0086754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INSTRUCTIONS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1237906-0E7C-2574-E09C-4CCDC43F3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65985"/>
            <a:ext cx="3822189" cy="42109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857250" indent="-3429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1800" b="1" dirty="0"/>
              <a:t>Click on the different icons.</a:t>
            </a:r>
            <a:endParaRPr lang="en-US" sz="1800"/>
          </a:p>
          <a:p>
            <a:pPr marL="857250" indent="-3429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1800" b="1" dirty="0"/>
              <a:t>Do the activity you are linked to. If you don't succeed at first, try again.</a:t>
            </a:r>
            <a:endParaRPr lang="en-US" sz="1800"/>
          </a:p>
          <a:p>
            <a:pPr marL="857250" indent="-3429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1800" b="1" dirty="0"/>
              <a:t>When you finish the activity, click on the check button you'll find at the end.</a:t>
            </a:r>
            <a:endParaRPr lang="en-US" sz="1800"/>
          </a:p>
          <a:p>
            <a:pPr marL="857250" indent="-3429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1800" b="1" dirty="0"/>
              <a:t>Go back to the board and click on the next icon. Finish all the activities until you get to the finish line.</a:t>
            </a:r>
            <a:endParaRPr lang="en-US" sz="1800" dirty="0"/>
          </a:p>
          <a:p>
            <a:pPr>
              <a:buAutoNum type="arabicPeriod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INSTRUCTIONS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16</cp:revision>
  <dcterms:created xsi:type="dcterms:W3CDTF">2024-02-14T13:07:27Z</dcterms:created>
  <dcterms:modified xsi:type="dcterms:W3CDTF">2024-02-14T13:10:38Z</dcterms:modified>
</cp:coreProperties>
</file>