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BF0F-92F4-4321-9C93-3F6319FA4282}" type="datetimeFigureOut">
              <a:rPr lang="es-ES" smtClean="0"/>
              <a:t>16/03/2020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5026A-E716-47F5-AA1D-0B3F7E76E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6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5026A-E716-47F5-AA1D-0B3F7E76EF0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79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5026A-E716-47F5-AA1D-0B3F7E76EF0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61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C6C3-88AF-4992-8C4D-90C19BA909EA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3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273-3982-408D-8F20-4F18B89B0AE6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4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208A-0D28-4196-A9B7-7720B6687E51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9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E254-9FA8-4949-9B13-2D15BCDCAD82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79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3D32-E4CF-49D5-8E8A-A7BF1DF0FC84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13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B5F-52E6-4C9B-9277-5F3C43254631}" type="datetime1">
              <a:rPr lang="es-ES" smtClean="0"/>
              <a:t>16/03/2020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50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696A-B225-47DA-BF19-E6E0FDE5B99C}" type="datetime1">
              <a:rPr lang="es-ES" smtClean="0"/>
              <a:t>16/03/2020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437E-16CB-4EB3-ABB5-63A53932E282}" type="datetime1">
              <a:rPr lang="es-ES" smtClean="0"/>
              <a:t>16/03/2020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7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F2AC-FCB3-4B98-8D48-5924BB236F1F}" type="datetime1">
              <a:rPr lang="es-ES" smtClean="0"/>
              <a:t>16/03/2020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64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C37-D497-4106-8163-3C065F1EF9C2}" type="datetime1">
              <a:rPr lang="es-ES" smtClean="0"/>
              <a:t>16/03/2020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01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E93-01EB-4506-A1AB-0CDB2BC28FFB}" type="datetime1">
              <a:rPr lang="es-ES" smtClean="0"/>
              <a:t>16/03/2020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27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50D6-182A-40E4-9BD1-9282B7096F28}" type="datetime1">
              <a:rPr lang="es-ES" smtClean="0"/>
              <a:t>16/03/2020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54CE-BB6F-4B6D-A744-C4FCCEE693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387143"/>
            <a:ext cx="10515600" cy="2253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>
                <a:solidFill>
                  <a:srgbClr val="002060"/>
                </a:solidFill>
              </a:rPr>
              <a:t>Tema: Máquinas simples y compuestas</a:t>
            </a:r>
            <a:endParaRPr lang="es-ES" sz="4800" dirty="0">
              <a:solidFill>
                <a:srgbClr val="00206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8048" y="4514044"/>
            <a:ext cx="10515600" cy="1325563"/>
          </a:xfrm>
        </p:spPr>
        <p:txBody>
          <a:bodyPr/>
          <a:lstStyle/>
          <a:p>
            <a:r>
              <a:rPr lang="es-ES" dirty="0" smtClean="0"/>
              <a:t>Ciencias Naturales                        Investigación</a:t>
            </a:r>
            <a:br>
              <a:rPr lang="es-ES" dirty="0" smtClean="0"/>
            </a:br>
            <a:r>
              <a:rPr lang="es-ES" dirty="0" smtClean="0"/>
              <a:t>5º de E.P.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9633396" y="12709859"/>
            <a:ext cx="11552350" cy="444843"/>
          </a:xfrm>
        </p:spPr>
        <p:txBody>
          <a:bodyPr/>
          <a:lstStyle/>
          <a:p>
            <a:r>
              <a:rPr lang="es-ES" dirty="0"/>
              <a:t>CEIPE ENRIQUE DE MESA                  	  </a:t>
            </a:r>
            <a:r>
              <a:rPr lang="es-ES" dirty="0" smtClean="0"/>
              <a:t>CS/CN  </a:t>
            </a:r>
            <a:r>
              <a:rPr lang="es-ES" dirty="0"/>
              <a:t>INVESTIGACIÓN 2019-2020</a:t>
            </a:r>
          </a:p>
        </p:txBody>
      </p:sp>
      <p:pic>
        <p:nvPicPr>
          <p:cNvPr id="6" name="0 Imagen" descr="Logo del Co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47" y="6442110"/>
            <a:ext cx="393705" cy="3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66" y="6408763"/>
            <a:ext cx="393065" cy="392430"/>
          </a:xfrm>
          <a:prstGeom prst="rect">
            <a:avLst/>
          </a:prstGeom>
        </p:spPr>
      </p:pic>
      <p:pic>
        <p:nvPicPr>
          <p:cNvPr id="1026" name="Imagen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326479"/>
            <a:ext cx="1076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41347" y="768626"/>
            <a:ext cx="101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CEIPE ENRIQUE DE MESA 				CN/CS INVESTIGACIÓN 2019-2020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82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>
            <a:no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Durante el curso hemos jugado, inventado y experimentado con máquinas simples y compuestas. 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b="1" dirty="0" smtClean="0"/>
              <a:t>TAREA: 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1º Este es el contenido que debes aprender.</a:t>
            </a:r>
            <a:br>
              <a:rPr lang="es-ES" sz="2800" b="1" dirty="0" smtClean="0"/>
            </a:br>
            <a:r>
              <a:rPr lang="es-ES" sz="2800" b="1" dirty="0" smtClean="0"/>
              <a:t> 2º ¿Te atreves a inventar una máquina simple o compuesta para poder llevarla al cole a la vuelta?</a:t>
            </a:r>
            <a:br>
              <a:rPr lang="es-ES" sz="2800" b="1" dirty="0" smtClean="0"/>
            </a:br>
            <a:r>
              <a:rPr lang="es-ES" sz="2800" b="1" dirty="0" smtClean="0"/>
              <a:t>2.1. Planifica y dibuja tu idea.</a:t>
            </a:r>
            <a:br>
              <a:rPr lang="es-ES" sz="2800" b="1" dirty="0" smtClean="0"/>
            </a:br>
            <a:r>
              <a:rPr lang="es-ES" sz="2800" b="1" dirty="0" smtClean="0"/>
              <a:t>2.2. Hazla posible. Juega a inventar poniendo palabras científica a tus acciones.</a:t>
            </a:r>
            <a:br>
              <a:rPr lang="es-ES" sz="2800" b="1" dirty="0" smtClean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Recuerda tener cuidado y prevenir accidentes con la manipulación de herramientas.</a:t>
            </a:r>
            <a:br>
              <a:rPr lang="es-ES" sz="2800" dirty="0" smtClean="0"/>
            </a:br>
            <a:r>
              <a:rPr lang="es-ES" sz="2800" dirty="0" smtClean="0"/>
              <a:t>Puedes investigar de forma segura por internet buscando ideas.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338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685" y="783952"/>
            <a:ext cx="6887045" cy="5005706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43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Inventa situaciones para recordar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7380" y="1852613"/>
            <a:ext cx="2590800" cy="1781175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79381" y="1690688"/>
            <a:ext cx="2838450" cy="21050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82780" y="405475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effectLst/>
              </a:rPr>
              <a:t>Un plano inclinado</a:t>
            </a:r>
            <a:r>
              <a:rPr lang="es-ES" b="1" dirty="0" smtClean="0">
                <a:effectLst/>
              </a:rPr>
              <a:t> es cualquier superficie plana inclinada que permite elevar un objeto</a:t>
            </a:r>
            <a:r>
              <a:rPr lang="es-ES" dirty="0" smtClean="0">
                <a:effectLst/>
              </a:rPr>
              <a:t> con menos fuerza que si elevamos los objetos directamente hacia arriba o usando una polea.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Cuanto menos inclinado sea el plano, menor fuerza habrá que emplear. Es decir que si la pendiente es suave, habrá que empujar o tirar del objeto a lo largo de una distancia más larga, pero con muy poco esfuerzo. En cambio si la pendiente es pronunciada, habrá que empujar o tirar del objeto en una distancia muy corta, pero con más esfuerzo.</a:t>
            </a:r>
            <a:endParaRPr lang="es-ES" dirty="0"/>
          </a:p>
        </p:txBody>
      </p:sp>
      <p:pic>
        <p:nvPicPr>
          <p:cNvPr id="9" name="0 Imagen" descr="Logo del Col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557" y="3301047"/>
            <a:ext cx="222885" cy="25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3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17" y="787522"/>
            <a:ext cx="5200650" cy="1762125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5126" y="3708635"/>
            <a:ext cx="2676525" cy="210502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47952" y="3377885"/>
            <a:ext cx="5181600" cy="276652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96000" y="5183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  <a:effectLst/>
              </a:rPr>
              <a:t>Una palanca</a:t>
            </a:r>
            <a:r>
              <a:rPr lang="es-ES" b="1" dirty="0" smtClean="0">
                <a:effectLst/>
              </a:rPr>
              <a:t> es una barra o viga rígida, apoyada sobre un soporte (pivote), que permite levantar o mover objetos pesados empleando menos fuerza.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Al soporte se le llama </a:t>
            </a:r>
            <a:r>
              <a:rPr lang="es-ES" b="1" dirty="0" smtClean="0">
                <a:effectLst/>
              </a:rPr>
              <a:t>punto de apoyo</a:t>
            </a:r>
            <a:r>
              <a:rPr lang="es-ES" dirty="0" smtClean="0">
                <a:effectLst/>
              </a:rPr>
              <a:t>.  A cada una de las partes que quedan a los lados del punto de apoyo se le llama </a:t>
            </a:r>
            <a:r>
              <a:rPr lang="es-ES" b="1" dirty="0" smtClean="0">
                <a:effectLst/>
              </a:rPr>
              <a:t>brazo</a:t>
            </a:r>
            <a:r>
              <a:rPr lang="es-ES" dirty="0" smtClean="0">
                <a:effectLst/>
              </a:rPr>
              <a:t>. El brazo más corto realiza un recorrido menor que el largo y ejerce mucha más fuerza sobre el objeto.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890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8" y="351666"/>
            <a:ext cx="8798888" cy="6506334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0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308814"/>
            <a:ext cx="7361738" cy="50404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1369" y="631065"/>
            <a:ext cx="551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Intenta recordar lo que acabas de leer. </a:t>
            </a:r>
            <a:endParaRPr lang="es-E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23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58592" y="83832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800000"/>
                </a:solidFill>
                <a:effectLst/>
              </a:rPr>
              <a:t>MÁQUINAS SIMPLES</a:t>
            </a:r>
            <a:r>
              <a:rPr lang="es-ES" b="1" dirty="0" smtClean="0">
                <a:effectLst/>
              </a:rPr>
              <a:t> </a:t>
            </a:r>
            <a:r>
              <a:rPr lang="es-ES" b="1" dirty="0" smtClean="0">
                <a:solidFill>
                  <a:srgbClr val="800000"/>
                </a:solidFill>
                <a:effectLst/>
              </a:rPr>
              <a:t>Y COMPUESTAS</a:t>
            </a:r>
            <a:endParaRPr lang="es-ES" b="1" dirty="0" smtClean="0">
              <a:effectLst/>
            </a:endParaRPr>
          </a:p>
          <a:p>
            <a:r>
              <a:rPr lang="es-ES" b="1" dirty="0" smtClean="0">
                <a:effectLst/>
              </a:rPr>
              <a:t>Las</a:t>
            </a:r>
            <a:r>
              <a:rPr lang="es-ES" b="1" dirty="0" smtClean="0">
                <a:solidFill>
                  <a:srgbClr val="800000"/>
                </a:solidFill>
                <a:effectLst/>
              </a:rPr>
              <a:t> máquinas</a:t>
            </a:r>
            <a:r>
              <a:rPr lang="es-ES" b="1" dirty="0" smtClean="0">
                <a:effectLst/>
              </a:rPr>
              <a:t> pueden ser</a:t>
            </a:r>
            <a:r>
              <a:rPr lang="es-ES" b="1" dirty="0" smtClean="0">
                <a:solidFill>
                  <a:srgbClr val="800000"/>
                </a:solidFill>
                <a:effectLst/>
              </a:rPr>
              <a:t> simples y compuestas</a:t>
            </a:r>
            <a:r>
              <a:rPr lang="es-ES" dirty="0" smtClean="0">
                <a:effectLst/>
              </a:rPr>
              <a:t>.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Las </a:t>
            </a:r>
            <a:r>
              <a:rPr lang="es-ES" i="1" dirty="0" smtClean="0">
                <a:effectLst/>
              </a:rPr>
              <a:t>máquinas simples</a:t>
            </a:r>
            <a:r>
              <a:rPr lang="es-ES" dirty="0" smtClean="0">
                <a:effectLst/>
              </a:rPr>
              <a:t> están formadas por una o por pocas piezas y sirven para modificar las fuerzas.</a:t>
            </a:r>
          </a:p>
          <a:p>
            <a:r>
              <a:rPr lang="es-ES" dirty="0" smtClean="0">
                <a:effectLst/>
              </a:rPr>
              <a:t>Las</a:t>
            </a:r>
            <a:r>
              <a:rPr lang="es-ES" i="1" dirty="0" smtClean="0">
                <a:effectLst/>
              </a:rPr>
              <a:t> máquinas compuestas</a:t>
            </a:r>
            <a:r>
              <a:rPr lang="es-ES" dirty="0" smtClean="0">
                <a:effectLst/>
              </a:rPr>
              <a:t> están formadas por muchas piezas diferentes y combinan muchas máquinas simples, tales como </a:t>
            </a:r>
            <a:r>
              <a:rPr lang="es-ES" dirty="0" err="1" smtClean="0">
                <a:effectLst/>
              </a:rPr>
              <a:t>palancas,ruedas</a:t>
            </a:r>
            <a:r>
              <a:rPr lang="es-ES" dirty="0" smtClean="0">
                <a:effectLst/>
              </a:rPr>
              <a:t>, poleas y engranajes para realizar su trabajo.</a:t>
            </a:r>
          </a:p>
          <a:p>
            <a:pPr algn="ctr"/>
            <a:r>
              <a:rPr lang="es-ES" b="1" dirty="0" smtClean="0">
                <a:solidFill>
                  <a:srgbClr val="800000"/>
                </a:solidFill>
                <a:effectLst/>
              </a:rPr>
              <a:t>MÁQUINAS SIMPLES</a:t>
            </a:r>
            <a:endParaRPr lang="es-ES" b="1" dirty="0" smtClean="0">
              <a:effectLst/>
            </a:endParaRPr>
          </a:p>
          <a:p>
            <a:r>
              <a:rPr lang="es-ES" dirty="0" smtClean="0">
                <a:effectLst/>
              </a:rPr>
              <a:t>Desde la Prehistoria los primeros seres humanos  utilizaron máquinas simples para empujar, tirar, levantar, partir o aplastar cosas. Más tarde las máquinas simples se usaron para remar, para la construcción de las primeras viviendas, para obtener leña, para trasportar cargas pesadas de un lugar a otro… Hoy en día podemos encontrar máquinas simples en cualquier lugar, alrededor de nosotros.</a:t>
            </a:r>
          </a:p>
          <a:p>
            <a:r>
              <a:rPr lang="es-ES" b="1" dirty="0" smtClean="0">
                <a:solidFill>
                  <a:srgbClr val="800000"/>
                </a:solidFill>
                <a:effectLst/>
              </a:rPr>
              <a:t> QUÉ ES UNA MÁQUINA SIMPLE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b="1" dirty="0" smtClean="0">
                <a:effectLst/>
              </a:rPr>
              <a:t>Las máquinas simples son herramientas, dispositivos u objetos que están formadas por una o por pocas piezas.</a:t>
            </a:r>
            <a:endParaRPr lang="es-ES" dirty="0"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2" y="1625768"/>
            <a:ext cx="4068918" cy="3503431"/>
          </a:xfrm>
          <a:prstGeom prst="rect">
            <a:avLst/>
          </a:prstGeom>
        </p:spPr>
      </p:pic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1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MÁQUINAS COMPLEJAS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3425" y="1690688"/>
            <a:ext cx="7170312" cy="42095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43" y="474172"/>
            <a:ext cx="2767218" cy="2006097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43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776412"/>
            <a:ext cx="5819775" cy="33051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8642" y="850006"/>
            <a:ext cx="1034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DIFERENCIAS ENTRE MÁQUINAS SIMPLES Y COMPUESTAS</a:t>
            </a:r>
            <a:endParaRPr lang="es-ES" sz="2400" b="1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525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107</Words>
  <Application>Microsoft Office PowerPoint</Application>
  <PresentationFormat>Panorámica</PresentationFormat>
  <Paragraphs>19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Ciencias Naturales                        Investigación 5º de E.P.</vt:lpstr>
      <vt:lpstr>Presentación de PowerPoint</vt:lpstr>
      <vt:lpstr>Inventa situaciones para recordar</vt:lpstr>
      <vt:lpstr>Presentación de PowerPoint</vt:lpstr>
      <vt:lpstr>Presentación de PowerPoint</vt:lpstr>
      <vt:lpstr>Presentación de PowerPoint</vt:lpstr>
      <vt:lpstr>Presentación de PowerPoint</vt:lpstr>
      <vt:lpstr>MÁQUINAS COMPLEJAS</vt:lpstr>
      <vt:lpstr>Presentación de PowerPoint</vt:lpstr>
      <vt:lpstr>             Durante el curso hemos jugado, inventado y experimentado con máquinas simples y compuestas.   TAREA:  1º Este es el contenido que debes aprender.  2º ¿Te atreves a inventar una máquina simple o compuesta para poder llevarla al cole a la vuelta? 2.1. Planifica y dibuja tu idea. 2.2. Hazla posible. Juega a inventar poniendo palabras científica a tus acciones.    Recuerda tener cuidado y prevenir accidentes con la manipulación de herramientas. Puedes investigar de forma segura por internet buscando ideas.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mateo</dc:creator>
  <cp:lastModifiedBy>daniel mateo</cp:lastModifiedBy>
  <cp:revision>4</cp:revision>
  <dcterms:created xsi:type="dcterms:W3CDTF">2020-03-16T12:05:54Z</dcterms:created>
  <dcterms:modified xsi:type="dcterms:W3CDTF">2020-03-16T12:30:44Z</dcterms:modified>
</cp:coreProperties>
</file>