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B5765E-1B01-CE8D-E4E7-CB9B7018E5D3}" v="546" dt="2023-07-12T21:44:55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7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pPr/>
              <a:t>7/12/2023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00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8756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5185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xmlns="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266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9048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xmlns="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391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xmlns="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492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6291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942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2210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000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pPr/>
              <a:t>7/12/2023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2278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20" r:id="rId6"/>
    <p:sldLayoutId id="2147483715" r:id="rId7"/>
    <p:sldLayoutId id="2147483716" r:id="rId8"/>
    <p:sldLayoutId id="2147483717" r:id="rId9"/>
    <p:sldLayoutId id="2147483719" r:id="rId10"/>
    <p:sldLayoutId id="214748371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7">
            <a:extLst>
              <a:ext uri="{FF2B5EF4-FFF2-40B4-BE49-F238E27FC236}">
                <a16:creationId xmlns:a16="http://schemas.microsoft.com/office/drawing/2014/main" xmlns="" id="{EBDD1931-9E86-4402-9A68-33A2D9EFB1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2C61293E-6EBE-43EF-A52C-9BEBFD7679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992952" y="162924"/>
            <a:ext cx="6251110" cy="1783080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dirty="0" err="1">
                <a:latin typeface="Matura MT Script Capitals" pitchFamily="66" charset="0"/>
              </a:rPr>
              <a:t>Pautas</a:t>
            </a:r>
            <a:r>
              <a:rPr lang="en-US" sz="4400" dirty="0">
                <a:latin typeface="Matura MT Script Capitals" pitchFamily="66" charset="0"/>
              </a:rPr>
              <a:t> </a:t>
            </a:r>
            <a:r>
              <a:rPr lang="en-US" sz="4400" dirty="0" err="1">
                <a:latin typeface="Matura MT Script Capitals" pitchFamily="66" charset="0"/>
              </a:rPr>
              <a:t>para</a:t>
            </a:r>
            <a:r>
              <a:rPr lang="en-US" sz="4400" dirty="0">
                <a:latin typeface="Matura MT Script Capitals" pitchFamily="66" charset="0"/>
              </a:rPr>
              <a:t> </a:t>
            </a:r>
            <a:r>
              <a:rPr lang="en-US" sz="4400" dirty="0" err="1">
                <a:latin typeface="Matura MT Script Capitals" pitchFamily="66" charset="0"/>
              </a:rPr>
              <a:t>diseñar</a:t>
            </a:r>
            <a:r>
              <a:rPr lang="en-US" sz="4400" dirty="0">
                <a:latin typeface="Matura MT Script Capitals" pitchFamily="66" charset="0"/>
              </a:rPr>
              <a:t> la </a:t>
            </a:r>
            <a:r>
              <a:rPr lang="en-US" sz="4400" dirty="0" err="1">
                <a:latin typeface="Matura MT Script Capitals" pitchFamily="66" charset="0"/>
              </a:rPr>
              <a:t>investigación</a:t>
            </a:r>
            <a:r>
              <a:rPr lang="en-US" sz="4400" dirty="0">
                <a:latin typeface="Matura MT Script Capitals" pitchFamily="66" charset="0"/>
              </a:rPr>
              <a:t> </a:t>
            </a:r>
            <a:r>
              <a:rPr lang="en-US" sz="4400" dirty="0" err="1">
                <a:latin typeface="Matura MT Script Capitals" pitchFamily="66" charset="0"/>
              </a:rPr>
              <a:t>científica</a:t>
            </a:r>
            <a:endParaRPr lang="en-US" sz="4400" dirty="0">
              <a:latin typeface="Matura MT Script Capitals" pitchFamily="66" charset="0"/>
            </a:endParaRPr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xmlns="" id="{3FCFB1DE-0B7E-48CC-BA90-B2AB0889F9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412862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A27EE1"/>
          </a:solidFill>
          <a:ln w="38100" cap="rnd">
            <a:solidFill>
              <a:srgbClr val="A27EE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76800" y="2678915"/>
            <a:ext cx="7079673" cy="370803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Matura MT Script Capitals" pitchFamily="66" charset="0"/>
              </a:rPr>
              <a:t>El </a:t>
            </a:r>
            <a:r>
              <a:rPr lang="en-US" sz="1800" dirty="0" err="1">
                <a:latin typeface="Matura MT Script Capitals" pitchFamily="66" charset="0"/>
              </a:rPr>
              <a:t>objetivo</a:t>
            </a:r>
            <a:r>
              <a:rPr lang="en-US" sz="1800" dirty="0">
                <a:latin typeface="Matura MT Script Capitals" pitchFamily="66" charset="0"/>
              </a:rPr>
              <a:t> es </a:t>
            </a:r>
            <a:r>
              <a:rPr lang="en-US" sz="1800" dirty="0" err="1">
                <a:latin typeface="Matura MT Script Capitals" pitchFamily="66" charset="0"/>
              </a:rPr>
              <a:t>investigar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err="1">
                <a:latin typeface="Matura MT Script Capitals" pitchFamily="66" charset="0"/>
              </a:rPr>
              <a:t>como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err="1">
                <a:latin typeface="Matura MT Script Capitals" pitchFamily="66" charset="0"/>
              </a:rPr>
              <a:t>influyen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err="1">
                <a:latin typeface="Matura MT Script Capitals" pitchFamily="66" charset="0"/>
              </a:rPr>
              <a:t>ciertas</a:t>
            </a:r>
            <a:r>
              <a:rPr lang="en-US" sz="1800" dirty="0">
                <a:latin typeface="Matura MT Script Capitals" pitchFamily="66" charset="0"/>
              </a:rPr>
              <a:t> variables en la </a:t>
            </a:r>
            <a:r>
              <a:rPr lang="en-US" sz="1800" dirty="0" err="1">
                <a:latin typeface="Matura MT Script Capitals" pitchFamily="66" charset="0"/>
              </a:rPr>
              <a:t>germinación</a:t>
            </a:r>
            <a:r>
              <a:rPr lang="en-US" sz="1800" dirty="0">
                <a:latin typeface="Matura MT Script Capitals" pitchFamily="66" charset="0"/>
              </a:rPr>
              <a:t> de </a:t>
            </a:r>
            <a:r>
              <a:rPr lang="en-US" sz="1800" dirty="0" err="1">
                <a:latin typeface="Matura MT Script Capitals" pitchFamily="66" charset="0"/>
              </a:rPr>
              <a:t>semillas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smtClean="0">
                <a:latin typeface="Matura MT Script Capitals" pitchFamily="66" charset="0"/>
              </a:rPr>
              <a:t> (</a:t>
            </a:r>
            <a:r>
              <a:rPr lang="en-US" sz="1800" dirty="0" err="1">
                <a:latin typeface="Matura MT Script Capitals" pitchFamily="66" charset="0"/>
              </a:rPr>
              <a:t>judías</a:t>
            </a:r>
            <a:r>
              <a:rPr lang="en-US" sz="1800" dirty="0">
                <a:latin typeface="Matura MT Script Capitals" pitchFamily="66" charset="0"/>
              </a:rPr>
              <a:t>, </a:t>
            </a:r>
            <a:r>
              <a:rPr lang="en-US" sz="1800" i="1" dirty="0">
                <a:latin typeface="Matura MT Script Capitals" pitchFamily="66" charset="0"/>
              </a:rPr>
              <a:t>Phaseolus vulgaris</a:t>
            </a:r>
            <a:r>
              <a:rPr lang="en-US" sz="1800" dirty="0">
                <a:latin typeface="Matura MT Script Capitals" pitchFamily="66" charset="0"/>
              </a:rPr>
              <a:t>)</a:t>
            </a:r>
          </a:p>
          <a:p>
            <a:pPr marL="28575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Matura MT Script Capitals" pitchFamily="66" charset="0"/>
              </a:rPr>
              <a:t>Elige </a:t>
            </a:r>
            <a:r>
              <a:rPr lang="en-US" sz="1800" dirty="0" err="1">
                <a:latin typeface="Matura MT Script Capitals" pitchFamily="66" charset="0"/>
              </a:rPr>
              <a:t>una</a:t>
            </a:r>
            <a:r>
              <a:rPr lang="en-US" sz="1800" dirty="0">
                <a:latin typeface="Matura MT Script Capitals" pitchFamily="66" charset="0"/>
              </a:rPr>
              <a:t> variable que </a:t>
            </a:r>
            <a:r>
              <a:rPr lang="en-US" sz="1800" dirty="0" err="1">
                <a:latin typeface="Matura MT Script Capitals" pitchFamily="66" charset="0"/>
              </a:rPr>
              <a:t>puedas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err="1">
                <a:latin typeface="Matura MT Script Capitals" pitchFamily="66" charset="0"/>
              </a:rPr>
              <a:t>controlar</a:t>
            </a:r>
            <a:r>
              <a:rPr lang="en-US" sz="1800" dirty="0">
                <a:latin typeface="Matura MT Script Capitals" pitchFamily="66" charset="0"/>
              </a:rPr>
              <a:t> y </a:t>
            </a:r>
            <a:r>
              <a:rPr lang="en-US" sz="1800" dirty="0" err="1">
                <a:latin typeface="Matura MT Script Capitals" pitchFamily="66" charset="0"/>
              </a:rPr>
              <a:t>modificar</a:t>
            </a:r>
            <a:r>
              <a:rPr lang="en-US" sz="1800" dirty="0">
                <a:latin typeface="Matura MT Script Capitals" pitchFamily="66" charset="0"/>
              </a:rPr>
              <a:t>  para </a:t>
            </a:r>
            <a:r>
              <a:rPr lang="en-US" sz="1800" dirty="0" err="1">
                <a:latin typeface="Matura MT Script Capitals" pitchFamily="66" charset="0"/>
              </a:rPr>
              <a:t>comparar</a:t>
            </a:r>
            <a:r>
              <a:rPr lang="en-US" sz="1800" dirty="0">
                <a:latin typeface="Matura MT Script Capitals" pitchFamily="66" charset="0"/>
              </a:rPr>
              <a:t> </a:t>
            </a:r>
            <a:r>
              <a:rPr lang="en-US" sz="1800" dirty="0" err="1">
                <a:latin typeface="Matura MT Script Capitals" pitchFamily="66" charset="0"/>
              </a:rPr>
              <a:t>como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err="1">
                <a:latin typeface="Matura MT Script Capitals" pitchFamily="66" charset="0"/>
              </a:rPr>
              <a:t>influye</a:t>
            </a:r>
            <a:r>
              <a:rPr lang="en-US" sz="1800" dirty="0">
                <a:latin typeface="Matura MT Script Capitals" pitchFamily="66" charset="0"/>
              </a:rPr>
              <a:t> en las </a:t>
            </a:r>
            <a:r>
              <a:rPr lang="en-US" sz="1800" dirty="0" err="1">
                <a:latin typeface="Matura MT Script Capitals" pitchFamily="66" charset="0"/>
              </a:rPr>
              <a:t>distintas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err="1">
                <a:latin typeface="Matura MT Script Capitals" pitchFamily="66" charset="0"/>
              </a:rPr>
              <a:t>muestras</a:t>
            </a:r>
            <a:r>
              <a:rPr lang="en-US" sz="1800" dirty="0">
                <a:latin typeface="Matura MT Script Capitals" pitchFamily="66" charset="0"/>
              </a:rPr>
              <a:t>,  </a:t>
            </a:r>
            <a:br>
              <a:rPr lang="en-US" sz="1800" dirty="0">
                <a:latin typeface="Matura MT Script Capitals" pitchFamily="66" charset="0"/>
              </a:rPr>
            </a:br>
            <a:r>
              <a:rPr lang="en-US" sz="1800" smtClean="0">
                <a:latin typeface="Matura MT Script Capitals" pitchFamily="66" charset="0"/>
              </a:rPr>
              <a:t>E</a:t>
            </a:r>
            <a:r>
              <a:rPr lang="en-US" sz="1800" smtClean="0">
                <a:latin typeface="Matura MT Script Capitals" pitchFamily="66" charset="0"/>
              </a:rPr>
              <a:t>jemplos:</a:t>
            </a:r>
            <a:r>
              <a:rPr lang="en-US" sz="1800" dirty="0">
                <a:latin typeface="Matura MT Script Capitals" pitchFamily="66" charset="0"/>
              </a:rPr>
              <a:t>  </a:t>
            </a:r>
            <a:r>
              <a:rPr lang="en-US" sz="1800" dirty="0" err="1">
                <a:latin typeface="Matura MT Script Capitals" pitchFamily="66" charset="0"/>
              </a:rPr>
              <a:t>cantidad</a:t>
            </a:r>
            <a:r>
              <a:rPr lang="en-US" sz="1800" dirty="0">
                <a:latin typeface="Matura MT Script Capitals" pitchFamily="66" charset="0"/>
              </a:rPr>
              <a:t> de </a:t>
            </a:r>
            <a:r>
              <a:rPr lang="en-US" sz="1800" dirty="0" err="1">
                <a:latin typeface="Matura MT Script Capitals" pitchFamily="66" charset="0"/>
              </a:rPr>
              <a:t>agua</a:t>
            </a:r>
            <a:r>
              <a:rPr lang="en-US" sz="1800" dirty="0">
                <a:latin typeface="Matura MT Script Capitals" pitchFamily="66" charset="0"/>
              </a:rPr>
              <a:t>/</a:t>
            </a:r>
            <a:r>
              <a:rPr lang="en-US" sz="1800" dirty="0" err="1">
                <a:latin typeface="Matura MT Script Capitals" pitchFamily="66" charset="0"/>
              </a:rPr>
              <a:t>riego</a:t>
            </a:r>
            <a:r>
              <a:rPr lang="en-US" sz="1800" dirty="0">
                <a:latin typeface="Matura MT Script Capitals" pitchFamily="66" charset="0"/>
              </a:rPr>
              <a:t>, </a:t>
            </a:r>
            <a:r>
              <a:rPr lang="en-US" sz="1800" dirty="0" err="1">
                <a:latin typeface="Matura MT Script Capitals" pitchFamily="66" charset="0"/>
              </a:rPr>
              <a:t>salinidad</a:t>
            </a:r>
            <a:r>
              <a:rPr lang="en-US" sz="1800" dirty="0">
                <a:latin typeface="Matura MT Script Capitals" pitchFamily="66" charset="0"/>
              </a:rPr>
              <a:t> del </a:t>
            </a:r>
            <a:r>
              <a:rPr lang="en-US" sz="1800" dirty="0" err="1">
                <a:latin typeface="Matura MT Script Capitals" pitchFamily="66" charset="0"/>
              </a:rPr>
              <a:t>agua</a:t>
            </a:r>
            <a:r>
              <a:rPr lang="en-US" sz="1800" dirty="0">
                <a:latin typeface="Matura MT Script Capitals" pitchFamily="66" charset="0"/>
              </a:rPr>
              <a:t>, </a:t>
            </a:r>
            <a:r>
              <a:rPr lang="en-US" sz="1800" dirty="0" err="1">
                <a:latin typeface="Matura MT Script Capitals" pitchFamily="66" charset="0"/>
              </a:rPr>
              <a:t>cantidad</a:t>
            </a:r>
            <a:r>
              <a:rPr lang="en-US" sz="1800" dirty="0">
                <a:latin typeface="Matura MT Script Capitals" pitchFamily="66" charset="0"/>
              </a:rPr>
              <a:t> de </a:t>
            </a:r>
            <a:r>
              <a:rPr lang="en-US" sz="1800" dirty="0" err="1">
                <a:latin typeface="Matura MT Script Capitals" pitchFamily="66" charset="0"/>
              </a:rPr>
              <a:t>algún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err="1">
                <a:latin typeface="Matura MT Script Capitals" pitchFamily="66" charset="0"/>
              </a:rPr>
              <a:t>aditivo</a:t>
            </a:r>
            <a:r>
              <a:rPr lang="en-US" sz="1800" dirty="0">
                <a:latin typeface="Matura MT Script Capitals" pitchFamily="66" charset="0"/>
              </a:rPr>
              <a:t> a </a:t>
            </a:r>
            <a:r>
              <a:rPr lang="en-US" sz="1800" dirty="0" err="1">
                <a:latin typeface="Matura MT Script Capitals" pitchFamily="66" charset="0"/>
              </a:rPr>
              <a:t>tu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err="1">
                <a:latin typeface="Matura MT Script Capitals" pitchFamily="66" charset="0"/>
              </a:rPr>
              <a:t>elección</a:t>
            </a:r>
            <a:r>
              <a:rPr lang="en-US" sz="1800" dirty="0">
                <a:latin typeface="Matura MT Script Capitals" pitchFamily="66" charset="0"/>
              </a:rPr>
              <a:t> (</a:t>
            </a:r>
            <a:r>
              <a:rPr lang="en-US" sz="1800" dirty="0" err="1">
                <a:latin typeface="Matura MT Script Capitals" pitchFamily="66" charset="0"/>
              </a:rPr>
              <a:t>fertilizante</a:t>
            </a:r>
            <a:r>
              <a:rPr lang="en-US" sz="1800" dirty="0">
                <a:latin typeface="Matura MT Script Capitals" pitchFamily="66" charset="0"/>
              </a:rPr>
              <a:t>, </a:t>
            </a:r>
            <a:r>
              <a:rPr lang="en-US" sz="1800" dirty="0" err="1">
                <a:latin typeface="Matura MT Script Capitals" pitchFamily="66" charset="0"/>
              </a:rPr>
              <a:t>azúcar</a:t>
            </a:r>
            <a:r>
              <a:rPr lang="en-US" sz="1800" dirty="0">
                <a:latin typeface="Matura MT Script Capitals" pitchFamily="66" charset="0"/>
              </a:rPr>
              <a:t>...) horas de luz, </a:t>
            </a:r>
            <a:r>
              <a:rPr lang="en-US" sz="1800" dirty="0" err="1">
                <a:latin typeface="Matura MT Script Capitals" pitchFamily="66" charset="0"/>
              </a:rPr>
              <a:t>tipo</a:t>
            </a:r>
            <a:r>
              <a:rPr lang="en-US" sz="1800" dirty="0">
                <a:latin typeface="Matura MT Script Capitals" pitchFamily="66" charset="0"/>
              </a:rPr>
              <a:t> de </a:t>
            </a:r>
            <a:r>
              <a:rPr lang="en-US" sz="1800" dirty="0" err="1">
                <a:latin typeface="Matura MT Script Capitals" pitchFamily="66" charset="0"/>
              </a:rPr>
              <a:t>sustrato</a:t>
            </a:r>
            <a:r>
              <a:rPr lang="en-US" sz="1800" dirty="0">
                <a:latin typeface="Matura MT Script Capitals" pitchFamily="66" charset="0"/>
              </a:rPr>
              <a:t>, etc.</a:t>
            </a:r>
          </a:p>
          <a:p>
            <a:pPr marL="28575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 err="1">
                <a:latin typeface="Matura MT Script Capitals" pitchFamily="66" charset="0"/>
              </a:rPr>
              <a:t>Piensa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err="1">
                <a:latin typeface="Matura MT Script Capitals" pitchFamily="66" charset="0"/>
              </a:rPr>
              <a:t>tres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err="1">
                <a:latin typeface="Matura MT Script Capitals" pitchFamily="66" charset="0"/>
              </a:rPr>
              <a:t>variaciones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err="1">
                <a:latin typeface="Matura MT Script Capitals" pitchFamily="66" charset="0"/>
              </a:rPr>
              <a:t>diferentes</a:t>
            </a:r>
            <a:r>
              <a:rPr lang="en-US" sz="1800" dirty="0">
                <a:latin typeface="Matura MT Script Capitals" pitchFamily="66" charset="0"/>
              </a:rPr>
              <a:t> que </a:t>
            </a:r>
            <a:r>
              <a:rPr lang="en-US" sz="1800" dirty="0" err="1">
                <a:latin typeface="Matura MT Script Capitals" pitchFamily="66" charset="0"/>
              </a:rPr>
              <a:t>quieras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err="1">
                <a:latin typeface="Matura MT Script Capitals" pitchFamily="66" charset="0"/>
              </a:rPr>
              <a:t>comparar</a:t>
            </a:r>
            <a:r>
              <a:rPr lang="en-US" sz="1800" dirty="0">
                <a:latin typeface="Matura MT Script Capitals" pitchFamily="66" charset="0"/>
              </a:rPr>
              <a:t>, </a:t>
            </a:r>
            <a:r>
              <a:rPr lang="en-US" sz="1800" dirty="0" err="1">
                <a:latin typeface="Matura MT Script Capitals" pitchFamily="66" charset="0"/>
              </a:rPr>
              <a:t>por</a:t>
            </a:r>
            <a:r>
              <a:rPr lang="en-US" sz="1800" dirty="0">
                <a:latin typeface="Matura MT Script Capitals" pitchFamily="66" charset="0"/>
              </a:rPr>
              <a:t> </a:t>
            </a:r>
            <a:r>
              <a:rPr lang="en-US" sz="1800" dirty="0" err="1">
                <a:latin typeface="Matura MT Script Capitals" pitchFamily="66" charset="0"/>
              </a:rPr>
              <a:t>ejemplo</a:t>
            </a:r>
            <a:r>
              <a:rPr lang="en-US" sz="1800" dirty="0">
                <a:latin typeface="Matura MT Script Capitals" pitchFamily="66" charset="0"/>
              </a:rPr>
              <a:t>:</a:t>
            </a:r>
            <a:br>
              <a:rPr lang="en-US" sz="1800" dirty="0">
                <a:latin typeface="Matura MT Script Capitals" pitchFamily="66" charset="0"/>
              </a:rPr>
            </a:br>
            <a:r>
              <a:rPr lang="en-US" sz="1800" dirty="0">
                <a:latin typeface="Matura MT Script Capitals" pitchFamily="66" charset="0"/>
              </a:rPr>
              <a:t>Riego </a:t>
            </a:r>
            <a:r>
              <a:rPr lang="en-US" sz="1800" dirty="0" err="1">
                <a:latin typeface="Matura MT Script Capitals" pitchFamily="66" charset="0"/>
              </a:rPr>
              <a:t>diario</a:t>
            </a:r>
            <a:r>
              <a:rPr lang="en-US" sz="1800" dirty="0">
                <a:latin typeface="Matura MT Script Capitals" pitchFamily="66" charset="0"/>
              </a:rPr>
              <a:t> con  </a:t>
            </a:r>
            <a:r>
              <a:rPr lang="en-US" sz="1800" dirty="0" smtClean="0">
                <a:latin typeface="Matura MT Script Capitals" pitchFamily="66" charset="0"/>
              </a:rPr>
              <a:t>5m, 3ml </a:t>
            </a:r>
            <a:r>
              <a:rPr lang="en-US" sz="1800" dirty="0" smtClean="0">
                <a:latin typeface="Matura MT Script Capitals" pitchFamily="66" charset="0"/>
              </a:rPr>
              <a:t>ó </a:t>
            </a:r>
            <a:r>
              <a:rPr lang="en-US" sz="1800" dirty="0" smtClean="0">
                <a:latin typeface="Matura MT Script Capitals" pitchFamily="66" charset="0"/>
              </a:rPr>
              <a:t>1 ml </a:t>
            </a:r>
            <a:r>
              <a:rPr lang="en-US" sz="1800" dirty="0">
                <a:latin typeface="Matura MT Script Capitals" pitchFamily="66" charset="0"/>
              </a:rPr>
              <a:t>de </a:t>
            </a:r>
            <a:r>
              <a:rPr lang="en-US" sz="1800" dirty="0" err="1">
                <a:latin typeface="Matura MT Script Capitals" pitchFamily="66" charset="0"/>
              </a:rPr>
              <a:t>agua</a:t>
            </a:r>
            <a:endParaRPr lang="en-US" sz="1800" dirty="0">
              <a:latin typeface="Matura MT Script Capitals" pitchFamily="66" charset="0"/>
            </a:endParaRPr>
          </a:p>
          <a:p>
            <a:pPr marL="28575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Matura MT Script Capitals" pitchFamily="66" charset="0"/>
              </a:rPr>
              <a:t>El resto de variables </a:t>
            </a:r>
            <a:r>
              <a:rPr lang="en-US" sz="1800" dirty="0" err="1">
                <a:latin typeface="Matura MT Script Capitals" pitchFamily="66" charset="0"/>
              </a:rPr>
              <a:t>deben</a:t>
            </a:r>
            <a:r>
              <a:rPr lang="en-US" sz="1800" dirty="0">
                <a:latin typeface="Matura MT Script Capitals" pitchFamily="66" charset="0"/>
              </a:rPr>
              <a:t> ser </a:t>
            </a:r>
            <a:r>
              <a:rPr lang="en-US" sz="1800" dirty="0" err="1">
                <a:latin typeface="Matura MT Script Capitals" pitchFamily="66" charset="0"/>
              </a:rPr>
              <a:t>iguales</a:t>
            </a:r>
            <a:r>
              <a:rPr lang="en-US" sz="1800" dirty="0">
                <a:latin typeface="Matura MT Script Capitals" pitchFamily="66" charset="0"/>
              </a:rPr>
              <a:t> en </a:t>
            </a:r>
            <a:r>
              <a:rPr lang="en-US" sz="1800" dirty="0" err="1">
                <a:latin typeface="Matura MT Script Capitals" pitchFamily="66" charset="0"/>
              </a:rPr>
              <a:t>todas</a:t>
            </a:r>
            <a:r>
              <a:rPr lang="en-US" sz="1800" dirty="0">
                <a:latin typeface="Matura MT Script Capitals" pitchFamily="66" charset="0"/>
              </a:rPr>
              <a:t> las </a:t>
            </a:r>
            <a:r>
              <a:rPr lang="en-US" sz="1800" dirty="0" err="1">
                <a:latin typeface="Matura MT Script Capitals" pitchFamily="66" charset="0"/>
              </a:rPr>
              <a:t>semillas</a:t>
            </a:r>
            <a:r>
              <a:rPr lang="en-US" sz="1800" dirty="0">
                <a:latin typeface="Matura MT Script Capitals" pitchFamily="66" charset="0"/>
              </a:rPr>
              <a:t>.</a:t>
            </a:r>
          </a:p>
        </p:txBody>
      </p:sp>
      <p:pic>
        <p:nvPicPr>
          <p:cNvPr id="4" name="Picture 3" descr="Se introduce una muestra con una pipeta en una placa de Petri">
            <a:extLst>
              <a:ext uri="{FF2B5EF4-FFF2-40B4-BE49-F238E27FC236}">
                <a16:creationId xmlns:a16="http://schemas.microsoft.com/office/drawing/2014/main" xmlns="" id="{121A807D-BADD-2FDF-0BF4-18F42B1455D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45350" r="3885" b="-2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D4141264-C7C7-B382-319D-A4202B827D21}"/>
              </a:ext>
            </a:extLst>
          </p:cNvPr>
          <p:cNvSpPr txBox="1"/>
          <p:nvPr/>
        </p:nvSpPr>
        <p:spPr>
          <a:xfrm>
            <a:off x="8839200" y="6503878"/>
            <a:ext cx="336717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s-ES" dirty="0"/>
              <a:t>Autor: Miguel López del Río</a:t>
            </a:r>
          </a:p>
        </p:txBody>
      </p:sp>
    </p:spTree>
    <p:extLst>
      <p:ext uri="{BB962C8B-B14F-4D97-AF65-F5344CB8AC3E}">
        <p14:creationId xmlns:p14="http://schemas.microsoft.com/office/powerpoint/2010/main" xmlns="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SketchyVTI</vt:lpstr>
      <vt:lpstr>Pautas para diseñar la investigación científica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Mike</cp:lastModifiedBy>
  <cp:revision>159</cp:revision>
  <dcterms:created xsi:type="dcterms:W3CDTF">2023-07-12T20:47:31Z</dcterms:created>
  <dcterms:modified xsi:type="dcterms:W3CDTF">2023-07-12T21:58:24Z</dcterms:modified>
</cp:coreProperties>
</file>