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3" r:id="rId4"/>
    <p:sldId id="257" r:id="rId5"/>
    <p:sldId id="260" r:id="rId6"/>
    <p:sldId id="262" r:id="rId7"/>
    <p:sldId id="261" r:id="rId8"/>
    <p:sldId id="264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2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8D9AAA-352E-4755-B2A7-D399AA134B0B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754540A-7295-4DD5-BF22-F62B73E2AE9C}">
      <dgm:prSet phldrT="[Texto]" custT="1"/>
      <dgm:spPr>
        <a:gradFill rotWithShape="0">
          <a:gsLst>
            <a:gs pos="0">
              <a:srgbClr val="FFC000"/>
            </a:gs>
            <a:gs pos="100000">
              <a:srgbClr val="FFC000"/>
            </a:gs>
          </a:gsLst>
        </a:gradFill>
      </dgm:spPr>
      <dgm:t>
        <a:bodyPr/>
        <a:lstStyle/>
        <a:p>
          <a:r>
            <a:rPr lang="es-ES" sz="2800" b="1" dirty="0" smtClean="0"/>
            <a:t>GRAVE</a:t>
          </a:r>
          <a:endParaRPr lang="es-ES" sz="2800" b="1" dirty="0"/>
        </a:p>
      </dgm:t>
    </dgm:pt>
    <dgm:pt modelId="{A4C4A471-0850-4A8D-A7BE-2C662DA6F9B3}" type="parTrans" cxnId="{1836CC5B-88B3-47AB-983B-26D86D1A687E}">
      <dgm:prSet/>
      <dgm:spPr/>
      <dgm:t>
        <a:bodyPr/>
        <a:lstStyle/>
        <a:p>
          <a:endParaRPr lang="es-ES"/>
        </a:p>
      </dgm:t>
    </dgm:pt>
    <dgm:pt modelId="{08ED6AAB-2FF0-4A55-9CC7-6E667B947D42}" type="sibTrans" cxnId="{1836CC5B-88B3-47AB-983B-26D86D1A687E}">
      <dgm:prSet/>
      <dgm:spPr/>
      <dgm:t>
        <a:bodyPr/>
        <a:lstStyle/>
        <a:p>
          <a:endParaRPr lang="es-ES"/>
        </a:p>
      </dgm:t>
    </dgm:pt>
    <dgm:pt modelId="{AD858340-4BA9-447D-98CE-7C05C5FF5179}">
      <dgm:prSet phldrT="[Texto]" custT="1"/>
      <dgm:spPr>
        <a:gradFill rotWithShape="0">
          <a:gsLst>
            <a:gs pos="0">
              <a:srgbClr val="FF0000"/>
            </a:gs>
            <a:gs pos="100000">
              <a:srgbClr val="FF0000"/>
            </a:gs>
          </a:gsLst>
        </a:gradFill>
      </dgm:spPr>
      <dgm:t>
        <a:bodyPr/>
        <a:lstStyle/>
        <a:p>
          <a:r>
            <a:rPr lang="es-ES" sz="2800" b="1" dirty="0" smtClean="0"/>
            <a:t>MUY GRAVE</a:t>
          </a:r>
          <a:endParaRPr lang="es-ES" sz="2800" b="1" dirty="0"/>
        </a:p>
      </dgm:t>
    </dgm:pt>
    <dgm:pt modelId="{FF9587E7-57F3-431B-BAE1-A5F40BF47089}" type="parTrans" cxnId="{2DE7BBBD-8BA5-43ED-8586-35F6F6BBC2B9}">
      <dgm:prSet/>
      <dgm:spPr/>
      <dgm:t>
        <a:bodyPr/>
        <a:lstStyle/>
        <a:p>
          <a:endParaRPr lang="es-ES"/>
        </a:p>
      </dgm:t>
    </dgm:pt>
    <dgm:pt modelId="{F5D9F06C-68E8-46E6-AAA6-57FC8222EE21}" type="sibTrans" cxnId="{2DE7BBBD-8BA5-43ED-8586-35F6F6BBC2B9}">
      <dgm:prSet/>
      <dgm:spPr/>
      <dgm:t>
        <a:bodyPr/>
        <a:lstStyle/>
        <a:p>
          <a:endParaRPr lang="es-ES"/>
        </a:p>
      </dgm:t>
    </dgm:pt>
    <dgm:pt modelId="{34FAA1BD-E2BB-4245-B148-8A0F4237F25A}">
      <dgm:prSet phldrT="[Texto]" custT="1"/>
      <dgm:spPr/>
      <dgm:t>
        <a:bodyPr/>
        <a:lstStyle/>
        <a:p>
          <a:r>
            <a:rPr lang="es-ES" sz="3200" b="1" dirty="0" smtClean="0"/>
            <a:t>LEVE</a:t>
          </a:r>
          <a:endParaRPr lang="es-ES" sz="3200" b="1" dirty="0"/>
        </a:p>
      </dgm:t>
    </dgm:pt>
    <dgm:pt modelId="{167A7575-FC5A-411F-A07D-0D4BF52B6734}" type="sibTrans" cxnId="{A5D5351F-5F8F-43E0-AD71-3BBE70F0B1C3}">
      <dgm:prSet/>
      <dgm:spPr/>
      <dgm:t>
        <a:bodyPr/>
        <a:lstStyle/>
        <a:p>
          <a:endParaRPr lang="es-ES"/>
        </a:p>
      </dgm:t>
    </dgm:pt>
    <dgm:pt modelId="{6E3B2E9C-71FB-4E40-A534-CC2ABF1BA88D}" type="parTrans" cxnId="{A5D5351F-5F8F-43E0-AD71-3BBE70F0B1C3}">
      <dgm:prSet/>
      <dgm:spPr/>
      <dgm:t>
        <a:bodyPr/>
        <a:lstStyle/>
        <a:p>
          <a:endParaRPr lang="es-ES"/>
        </a:p>
      </dgm:t>
    </dgm:pt>
    <dgm:pt modelId="{964E6AB0-AE59-4282-B429-8E08242001FA}">
      <dgm:prSet custT="1"/>
      <dgm:spPr/>
      <dgm:t>
        <a:bodyPr/>
        <a:lstStyle/>
        <a:p>
          <a:r>
            <a:rPr lang="es-ES" sz="2000" b="1" dirty="0" smtClean="0"/>
            <a:t>Sin audiencia</a:t>
          </a:r>
          <a:endParaRPr lang="es-ES" sz="1600" b="1" dirty="0" smtClean="0"/>
        </a:p>
      </dgm:t>
    </dgm:pt>
    <dgm:pt modelId="{EA47153B-8903-4E78-84E7-EBA49EC84657}" type="parTrans" cxnId="{C8D22220-83D9-4D7E-B0BC-C38AB19A1FF1}">
      <dgm:prSet/>
      <dgm:spPr/>
      <dgm:t>
        <a:bodyPr/>
        <a:lstStyle/>
        <a:p>
          <a:endParaRPr lang="es-ES"/>
        </a:p>
      </dgm:t>
    </dgm:pt>
    <dgm:pt modelId="{56AF486E-978C-4551-AB1D-29E495A138FC}" type="sibTrans" cxnId="{C8D22220-83D9-4D7E-B0BC-C38AB19A1FF1}">
      <dgm:prSet/>
      <dgm:spPr/>
      <dgm:t>
        <a:bodyPr/>
        <a:lstStyle/>
        <a:p>
          <a:endParaRPr lang="es-ES"/>
        </a:p>
      </dgm:t>
    </dgm:pt>
    <dgm:pt modelId="{7AEF0B66-C3AD-4F35-9507-E464A89B7CCD}">
      <dgm:prSet custT="1"/>
      <dgm:spPr/>
      <dgm:t>
        <a:bodyPr/>
        <a:lstStyle/>
        <a:p>
          <a:r>
            <a:rPr lang="es-ES" sz="1800" b="1" dirty="0" smtClean="0"/>
            <a:t>Sancionado en Recreo</a:t>
          </a:r>
          <a:endParaRPr lang="es-ES" sz="1800" b="1" dirty="0"/>
        </a:p>
      </dgm:t>
    </dgm:pt>
    <dgm:pt modelId="{A8EDFAF3-3D4A-44F0-B32C-F316FCEE55F6}" type="parTrans" cxnId="{043F9A02-7586-4382-9DEB-7B28F310CB33}">
      <dgm:prSet/>
      <dgm:spPr/>
      <dgm:t>
        <a:bodyPr/>
        <a:lstStyle/>
        <a:p>
          <a:endParaRPr lang="es-ES"/>
        </a:p>
      </dgm:t>
    </dgm:pt>
    <dgm:pt modelId="{C6E40202-20C5-44C4-8485-C3F760FEE8A1}" type="sibTrans" cxnId="{043F9A02-7586-4382-9DEB-7B28F310CB33}">
      <dgm:prSet/>
      <dgm:spPr/>
      <dgm:t>
        <a:bodyPr/>
        <a:lstStyle/>
        <a:p>
          <a:endParaRPr lang="es-ES"/>
        </a:p>
      </dgm:t>
    </dgm:pt>
    <dgm:pt modelId="{7626ADAE-6D0A-46AC-94D5-47154F3DE0E6}">
      <dgm:prSet phldrT="[Texto]" custT="1"/>
      <dgm:spPr/>
      <dgm:t>
        <a:bodyPr/>
        <a:lstStyle/>
        <a:p>
          <a:r>
            <a:rPr lang="es-ES" sz="2400" b="1" dirty="0" smtClean="0"/>
            <a:t>FALTAS SIN PROCEDIMIENTO</a:t>
          </a:r>
          <a:endParaRPr lang="es-ES" sz="2400" b="1" dirty="0"/>
        </a:p>
      </dgm:t>
    </dgm:pt>
    <dgm:pt modelId="{3069B283-B604-4E5F-B258-BEE12EA3C41E}" type="sibTrans" cxnId="{E2AF0356-EE94-4786-B362-40AE61DD3DA9}">
      <dgm:prSet/>
      <dgm:spPr/>
      <dgm:t>
        <a:bodyPr/>
        <a:lstStyle/>
        <a:p>
          <a:endParaRPr lang="es-ES"/>
        </a:p>
      </dgm:t>
    </dgm:pt>
    <dgm:pt modelId="{10A5A930-471C-415C-8A2E-9A4F6EAA964F}" type="parTrans" cxnId="{E2AF0356-EE94-4786-B362-40AE61DD3DA9}">
      <dgm:prSet/>
      <dgm:spPr/>
      <dgm:t>
        <a:bodyPr/>
        <a:lstStyle/>
        <a:p>
          <a:endParaRPr lang="es-ES"/>
        </a:p>
      </dgm:t>
    </dgm:pt>
    <dgm:pt modelId="{2F55102A-FBD5-4DAA-95B3-00BDB1438CE6}" type="pres">
      <dgm:prSet presAssocID="{618D9AAA-352E-4755-B2A7-D399AA134B0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3992DF5-2BC0-4C29-A68F-DB965310404D}" type="pres">
      <dgm:prSet presAssocID="{7626ADAE-6D0A-46AC-94D5-47154F3DE0E6}" presName="hierRoot1" presStyleCnt="0">
        <dgm:presLayoutVars>
          <dgm:hierBranch/>
        </dgm:presLayoutVars>
      </dgm:prSet>
      <dgm:spPr/>
    </dgm:pt>
    <dgm:pt modelId="{6F1457CC-5987-4934-B326-E9C93CA55F9E}" type="pres">
      <dgm:prSet presAssocID="{7626ADAE-6D0A-46AC-94D5-47154F3DE0E6}" presName="rootComposite1" presStyleCnt="0"/>
      <dgm:spPr/>
    </dgm:pt>
    <dgm:pt modelId="{F7662334-4204-4111-A417-2E1687BD29A9}" type="pres">
      <dgm:prSet presAssocID="{7626ADAE-6D0A-46AC-94D5-47154F3DE0E6}" presName="rootText1" presStyleLbl="node0" presStyleIdx="0" presStyleCnt="1" custScaleX="265173" custLinFactNeighborX="6453" custLinFactNeighborY="-159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s-ES"/>
        </a:p>
      </dgm:t>
    </dgm:pt>
    <dgm:pt modelId="{38CEE6E9-0268-4133-BBBC-F36B0EA122EC}" type="pres">
      <dgm:prSet presAssocID="{7626ADAE-6D0A-46AC-94D5-47154F3DE0E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C8C52FD-0D41-48FC-9820-08D41B5962E3}" type="pres">
      <dgm:prSet presAssocID="{7626ADAE-6D0A-46AC-94D5-47154F3DE0E6}" presName="hierChild2" presStyleCnt="0"/>
      <dgm:spPr/>
    </dgm:pt>
    <dgm:pt modelId="{2FF6E318-DB00-47FE-A8D3-0E774170DCDF}" type="pres">
      <dgm:prSet presAssocID="{6E3B2E9C-71FB-4E40-A534-CC2ABF1BA88D}" presName="Name35" presStyleLbl="parChTrans1D2" presStyleIdx="0" presStyleCnt="3"/>
      <dgm:spPr/>
      <dgm:t>
        <a:bodyPr/>
        <a:lstStyle/>
        <a:p>
          <a:endParaRPr lang="es-ES"/>
        </a:p>
      </dgm:t>
    </dgm:pt>
    <dgm:pt modelId="{28B6610E-111A-4FD0-AC0F-047822DEA03E}" type="pres">
      <dgm:prSet presAssocID="{34FAA1BD-E2BB-4245-B148-8A0F4237F25A}" presName="hierRoot2" presStyleCnt="0">
        <dgm:presLayoutVars>
          <dgm:hierBranch/>
        </dgm:presLayoutVars>
      </dgm:prSet>
      <dgm:spPr/>
    </dgm:pt>
    <dgm:pt modelId="{86A3E90D-380D-4193-BE88-25DED7BCFEA8}" type="pres">
      <dgm:prSet presAssocID="{34FAA1BD-E2BB-4245-B148-8A0F4237F25A}" presName="rootComposite" presStyleCnt="0"/>
      <dgm:spPr/>
    </dgm:pt>
    <dgm:pt modelId="{0FA3CBA1-284E-47E5-A526-EECD85098008}" type="pres">
      <dgm:prSet presAssocID="{34FAA1BD-E2BB-4245-B148-8A0F4237F25A}" presName="rootText" presStyleLbl="node2" presStyleIdx="0" presStyleCnt="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043D8779-8C20-453B-8723-7404BE68F9C2}" type="pres">
      <dgm:prSet presAssocID="{34FAA1BD-E2BB-4245-B148-8A0F4237F25A}" presName="rootConnector" presStyleLbl="node2" presStyleIdx="0" presStyleCnt="3"/>
      <dgm:spPr/>
      <dgm:t>
        <a:bodyPr/>
        <a:lstStyle/>
        <a:p>
          <a:endParaRPr lang="es-ES"/>
        </a:p>
      </dgm:t>
    </dgm:pt>
    <dgm:pt modelId="{B262631B-626E-432F-ADAF-43EAB9BF3161}" type="pres">
      <dgm:prSet presAssocID="{34FAA1BD-E2BB-4245-B148-8A0F4237F25A}" presName="hierChild4" presStyleCnt="0"/>
      <dgm:spPr/>
    </dgm:pt>
    <dgm:pt modelId="{082B335A-5ECD-4E1F-A0BC-756AE63B3A9D}" type="pres">
      <dgm:prSet presAssocID="{EA47153B-8903-4E78-84E7-EBA49EC84657}" presName="Name35" presStyleLbl="parChTrans1D3" presStyleIdx="0" presStyleCnt="1"/>
      <dgm:spPr/>
      <dgm:t>
        <a:bodyPr/>
        <a:lstStyle/>
        <a:p>
          <a:endParaRPr lang="es-ES"/>
        </a:p>
      </dgm:t>
    </dgm:pt>
    <dgm:pt modelId="{BEB61FC3-C4ED-4E95-B6AC-BB876D1F719D}" type="pres">
      <dgm:prSet presAssocID="{964E6AB0-AE59-4282-B429-8E08242001FA}" presName="hierRoot2" presStyleCnt="0">
        <dgm:presLayoutVars>
          <dgm:hierBranch/>
        </dgm:presLayoutVars>
      </dgm:prSet>
      <dgm:spPr/>
    </dgm:pt>
    <dgm:pt modelId="{01F70AD6-6099-4575-91A9-CF8718779B20}" type="pres">
      <dgm:prSet presAssocID="{964E6AB0-AE59-4282-B429-8E08242001FA}" presName="rootComposite" presStyleCnt="0"/>
      <dgm:spPr/>
    </dgm:pt>
    <dgm:pt modelId="{C2303DD3-974C-4A78-B980-5F3BB19CF725}" type="pres">
      <dgm:prSet presAssocID="{964E6AB0-AE59-4282-B429-8E08242001FA}" presName="rootText" presStyleLbl="node3" presStyleIdx="0" presStyleCnt="1" custScaleX="111145" custScaleY="8682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90A4C6CF-BBB3-4A9D-BF68-D27B573F9B11}" type="pres">
      <dgm:prSet presAssocID="{964E6AB0-AE59-4282-B429-8E08242001FA}" presName="rootConnector" presStyleLbl="node3" presStyleIdx="0" presStyleCnt="1"/>
      <dgm:spPr/>
      <dgm:t>
        <a:bodyPr/>
        <a:lstStyle/>
        <a:p>
          <a:endParaRPr lang="es-ES"/>
        </a:p>
      </dgm:t>
    </dgm:pt>
    <dgm:pt modelId="{BF3D4809-7236-49C4-9C42-DD4AF74E2D03}" type="pres">
      <dgm:prSet presAssocID="{964E6AB0-AE59-4282-B429-8E08242001FA}" presName="hierChild4" presStyleCnt="0"/>
      <dgm:spPr/>
    </dgm:pt>
    <dgm:pt modelId="{02228A4F-9130-4E5C-8118-9332C877914D}" type="pres">
      <dgm:prSet presAssocID="{A8EDFAF3-3D4A-44F0-B32C-F316FCEE55F6}" presName="Name35" presStyleLbl="parChTrans1D4" presStyleIdx="0" presStyleCnt="1"/>
      <dgm:spPr/>
      <dgm:t>
        <a:bodyPr/>
        <a:lstStyle/>
        <a:p>
          <a:endParaRPr lang="es-ES"/>
        </a:p>
      </dgm:t>
    </dgm:pt>
    <dgm:pt modelId="{716D32BD-32FD-4562-B051-CDFE1185E7C4}" type="pres">
      <dgm:prSet presAssocID="{7AEF0B66-C3AD-4F35-9507-E464A89B7CCD}" presName="hierRoot2" presStyleCnt="0">
        <dgm:presLayoutVars>
          <dgm:hierBranch val="init"/>
        </dgm:presLayoutVars>
      </dgm:prSet>
      <dgm:spPr/>
    </dgm:pt>
    <dgm:pt modelId="{4FA2FE3A-53F6-412B-A544-BB84330C92DE}" type="pres">
      <dgm:prSet presAssocID="{7AEF0B66-C3AD-4F35-9507-E464A89B7CCD}" presName="rootComposite" presStyleCnt="0"/>
      <dgm:spPr/>
    </dgm:pt>
    <dgm:pt modelId="{F68BA09F-5596-44DC-8D59-F9000020557A}" type="pres">
      <dgm:prSet presAssocID="{7AEF0B66-C3AD-4F35-9507-E464A89B7CCD}" presName="rootText" presStyleLbl="node4" presStyleIdx="0" presStyleCnt="1" custScaleX="11202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EC35066B-0E4E-4B01-AF23-039F22593FF0}" type="pres">
      <dgm:prSet presAssocID="{7AEF0B66-C3AD-4F35-9507-E464A89B7CCD}" presName="rootConnector" presStyleLbl="node4" presStyleIdx="0" presStyleCnt="1"/>
      <dgm:spPr/>
      <dgm:t>
        <a:bodyPr/>
        <a:lstStyle/>
        <a:p>
          <a:endParaRPr lang="es-ES"/>
        </a:p>
      </dgm:t>
    </dgm:pt>
    <dgm:pt modelId="{246E3985-A876-4B9E-94A6-C0F284FCCD90}" type="pres">
      <dgm:prSet presAssocID="{7AEF0B66-C3AD-4F35-9507-E464A89B7CCD}" presName="hierChild4" presStyleCnt="0"/>
      <dgm:spPr/>
    </dgm:pt>
    <dgm:pt modelId="{938278AF-D2FE-48D5-90BC-1A2ED16A33BA}" type="pres">
      <dgm:prSet presAssocID="{7AEF0B66-C3AD-4F35-9507-E464A89B7CCD}" presName="hierChild5" presStyleCnt="0"/>
      <dgm:spPr/>
    </dgm:pt>
    <dgm:pt modelId="{E99065AA-7DBF-4F95-830C-BFCE9ED60C70}" type="pres">
      <dgm:prSet presAssocID="{964E6AB0-AE59-4282-B429-8E08242001FA}" presName="hierChild5" presStyleCnt="0"/>
      <dgm:spPr/>
    </dgm:pt>
    <dgm:pt modelId="{561086EB-EAA3-4692-9A93-106E829E8DF5}" type="pres">
      <dgm:prSet presAssocID="{34FAA1BD-E2BB-4245-B148-8A0F4237F25A}" presName="hierChild5" presStyleCnt="0"/>
      <dgm:spPr/>
    </dgm:pt>
    <dgm:pt modelId="{F093E1FA-A5AC-4599-BE42-45951F158339}" type="pres">
      <dgm:prSet presAssocID="{A4C4A471-0850-4A8D-A7BE-2C662DA6F9B3}" presName="Name35" presStyleLbl="parChTrans1D2" presStyleIdx="1" presStyleCnt="3"/>
      <dgm:spPr/>
      <dgm:t>
        <a:bodyPr/>
        <a:lstStyle/>
        <a:p>
          <a:endParaRPr lang="es-ES"/>
        </a:p>
      </dgm:t>
    </dgm:pt>
    <dgm:pt modelId="{89804C03-C5EC-4B0E-87F8-19E44B95362C}" type="pres">
      <dgm:prSet presAssocID="{8754540A-7295-4DD5-BF22-F62B73E2AE9C}" presName="hierRoot2" presStyleCnt="0">
        <dgm:presLayoutVars>
          <dgm:hierBranch/>
        </dgm:presLayoutVars>
      </dgm:prSet>
      <dgm:spPr/>
    </dgm:pt>
    <dgm:pt modelId="{31DD8646-BAD9-41F4-B669-B031F4821F4C}" type="pres">
      <dgm:prSet presAssocID="{8754540A-7295-4DD5-BF22-F62B73E2AE9C}" presName="rootComposite" presStyleCnt="0"/>
      <dgm:spPr/>
    </dgm:pt>
    <dgm:pt modelId="{1E455693-319E-4008-A9C1-3CE69D470CA3}" type="pres">
      <dgm:prSet presAssocID="{8754540A-7295-4DD5-BF22-F62B73E2AE9C}" presName="rootText" presStyleLbl="node2" presStyleIdx="1" presStyleCnt="3" custLinFactNeighborX="5376" custLinFactNeighborY="-369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7029E888-9D2D-45CB-A076-8458A387461B}" type="pres">
      <dgm:prSet presAssocID="{8754540A-7295-4DD5-BF22-F62B73E2AE9C}" presName="rootConnector" presStyleLbl="node2" presStyleIdx="1" presStyleCnt="3"/>
      <dgm:spPr/>
      <dgm:t>
        <a:bodyPr/>
        <a:lstStyle/>
        <a:p>
          <a:endParaRPr lang="es-ES"/>
        </a:p>
      </dgm:t>
    </dgm:pt>
    <dgm:pt modelId="{A96768C5-F084-43E8-B52D-5017351959DB}" type="pres">
      <dgm:prSet presAssocID="{8754540A-7295-4DD5-BF22-F62B73E2AE9C}" presName="hierChild4" presStyleCnt="0"/>
      <dgm:spPr/>
    </dgm:pt>
    <dgm:pt modelId="{2CA00D25-2A37-4B52-9898-485372C54911}" type="pres">
      <dgm:prSet presAssocID="{8754540A-7295-4DD5-BF22-F62B73E2AE9C}" presName="hierChild5" presStyleCnt="0"/>
      <dgm:spPr/>
    </dgm:pt>
    <dgm:pt modelId="{7A456190-426A-412E-A5D8-0A05130F77BB}" type="pres">
      <dgm:prSet presAssocID="{FF9587E7-57F3-431B-BAE1-A5F40BF47089}" presName="Name35" presStyleLbl="parChTrans1D2" presStyleIdx="2" presStyleCnt="3"/>
      <dgm:spPr/>
      <dgm:t>
        <a:bodyPr/>
        <a:lstStyle/>
        <a:p>
          <a:endParaRPr lang="es-ES"/>
        </a:p>
      </dgm:t>
    </dgm:pt>
    <dgm:pt modelId="{3CCE78A5-ED12-42DE-B101-7C67A2A1D3B2}" type="pres">
      <dgm:prSet presAssocID="{AD858340-4BA9-447D-98CE-7C05C5FF5179}" presName="hierRoot2" presStyleCnt="0">
        <dgm:presLayoutVars>
          <dgm:hierBranch/>
        </dgm:presLayoutVars>
      </dgm:prSet>
      <dgm:spPr/>
    </dgm:pt>
    <dgm:pt modelId="{677A58E5-2705-408F-A1B6-192264323E36}" type="pres">
      <dgm:prSet presAssocID="{AD858340-4BA9-447D-98CE-7C05C5FF5179}" presName="rootComposite" presStyleCnt="0"/>
      <dgm:spPr/>
    </dgm:pt>
    <dgm:pt modelId="{FDE8A241-0E51-4D24-AB07-BCBCC6949454}" type="pres">
      <dgm:prSet presAssocID="{AD858340-4BA9-447D-98CE-7C05C5FF5179}" presName="rootText" presStyleLbl="node2" presStyleIdx="2" presStyleCnt="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B7A1936A-40FD-42FC-82CE-E56E577EFD65}" type="pres">
      <dgm:prSet presAssocID="{AD858340-4BA9-447D-98CE-7C05C5FF5179}" presName="rootConnector" presStyleLbl="node2" presStyleIdx="2" presStyleCnt="3"/>
      <dgm:spPr/>
      <dgm:t>
        <a:bodyPr/>
        <a:lstStyle/>
        <a:p>
          <a:endParaRPr lang="es-ES"/>
        </a:p>
      </dgm:t>
    </dgm:pt>
    <dgm:pt modelId="{818B78DA-5FFF-4062-8461-BF21A5CAB20A}" type="pres">
      <dgm:prSet presAssocID="{AD858340-4BA9-447D-98CE-7C05C5FF5179}" presName="hierChild4" presStyleCnt="0"/>
      <dgm:spPr/>
    </dgm:pt>
    <dgm:pt modelId="{64FDCB9C-72F9-406A-A33A-07A51AB241FF}" type="pres">
      <dgm:prSet presAssocID="{AD858340-4BA9-447D-98CE-7C05C5FF5179}" presName="hierChild5" presStyleCnt="0"/>
      <dgm:spPr/>
    </dgm:pt>
    <dgm:pt modelId="{4F3DF2B3-DD2D-4E64-95D4-7A3BB8EE8FBC}" type="pres">
      <dgm:prSet presAssocID="{7626ADAE-6D0A-46AC-94D5-47154F3DE0E6}" presName="hierChild3" presStyleCnt="0"/>
      <dgm:spPr/>
    </dgm:pt>
  </dgm:ptLst>
  <dgm:cxnLst>
    <dgm:cxn modelId="{368C2E7D-B4DA-4FF7-84FF-E82C6816CA3B}" type="presOf" srcId="{618D9AAA-352E-4755-B2A7-D399AA134B0B}" destId="{2F55102A-FBD5-4DAA-95B3-00BDB1438CE6}" srcOrd="0" destOrd="0" presId="urn:microsoft.com/office/officeart/2005/8/layout/orgChart1"/>
    <dgm:cxn modelId="{9C099143-C00D-4E6D-8884-E1164A4520E2}" type="presOf" srcId="{EA47153B-8903-4E78-84E7-EBA49EC84657}" destId="{082B335A-5ECD-4E1F-A0BC-756AE63B3A9D}" srcOrd="0" destOrd="0" presId="urn:microsoft.com/office/officeart/2005/8/layout/orgChart1"/>
    <dgm:cxn modelId="{2032E2E3-6486-43F9-870A-C371B5E00402}" type="presOf" srcId="{7AEF0B66-C3AD-4F35-9507-E464A89B7CCD}" destId="{EC35066B-0E4E-4B01-AF23-039F22593FF0}" srcOrd="1" destOrd="0" presId="urn:microsoft.com/office/officeart/2005/8/layout/orgChart1"/>
    <dgm:cxn modelId="{8A278331-9270-4CEF-88B5-26BDBE1B081C}" type="presOf" srcId="{AD858340-4BA9-447D-98CE-7C05C5FF5179}" destId="{B7A1936A-40FD-42FC-82CE-E56E577EFD65}" srcOrd="1" destOrd="0" presId="urn:microsoft.com/office/officeart/2005/8/layout/orgChart1"/>
    <dgm:cxn modelId="{2DE7BBBD-8BA5-43ED-8586-35F6F6BBC2B9}" srcId="{7626ADAE-6D0A-46AC-94D5-47154F3DE0E6}" destId="{AD858340-4BA9-447D-98CE-7C05C5FF5179}" srcOrd="2" destOrd="0" parTransId="{FF9587E7-57F3-431B-BAE1-A5F40BF47089}" sibTransId="{F5D9F06C-68E8-46E6-AAA6-57FC8222EE21}"/>
    <dgm:cxn modelId="{E2AF0356-EE94-4786-B362-40AE61DD3DA9}" srcId="{618D9AAA-352E-4755-B2A7-D399AA134B0B}" destId="{7626ADAE-6D0A-46AC-94D5-47154F3DE0E6}" srcOrd="0" destOrd="0" parTransId="{10A5A930-471C-415C-8A2E-9A4F6EAA964F}" sibTransId="{3069B283-B604-4E5F-B258-BEE12EA3C41E}"/>
    <dgm:cxn modelId="{3049A660-4008-489A-B7B8-A1645D09AF8C}" type="presOf" srcId="{A8EDFAF3-3D4A-44F0-B32C-F316FCEE55F6}" destId="{02228A4F-9130-4E5C-8118-9332C877914D}" srcOrd="0" destOrd="0" presId="urn:microsoft.com/office/officeart/2005/8/layout/orgChart1"/>
    <dgm:cxn modelId="{9057AB72-9573-4871-978F-02D3B3B0EB9C}" type="presOf" srcId="{7AEF0B66-C3AD-4F35-9507-E464A89B7CCD}" destId="{F68BA09F-5596-44DC-8D59-F9000020557A}" srcOrd="0" destOrd="0" presId="urn:microsoft.com/office/officeart/2005/8/layout/orgChart1"/>
    <dgm:cxn modelId="{F5373616-0607-4E1E-8A1C-C3E6B306D736}" type="presOf" srcId="{964E6AB0-AE59-4282-B429-8E08242001FA}" destId="{C2303DD3-974C-4A78-B980-5F3BB19CF725}" srcOrd="0" destOrd="0" presId="urn:microsoft.com/office/officeart/2005/8/layout/orgChart1"/>
    <dgm:cxn modelId="{043F9A02-7586-4382-9DEB-7B28F310CB33}" srcId="{964E6AB0-AE59-4282-B429-8E08242001FA}" destId="{7AEF0B66-C3AD-4F35-9507-E464A89B7CCD}" srcOrd="0" destOrd="0" parTransId="{A8EDFAF3-3D4A-44F0-B32C-F316FCEE55F6}" sibTransId="{C6E40202-20C5-44C4-8485-C3F760FEE8A1}"/>
    <dgm:cxn modelId="{C253402C-7185-4025-8B5C-F7FBF648DD0C}" type="presOf" srcId="{AD858340-4BA9-447D-98CE-7C05C5FF5179}" destId="{FDE8A241-0E51-4D24-AB07-BCBCC6949454}" srcOrd="0" destOrd="0" presId="urn:microsoft.com/office/officeart/2005/8/layout/orgChart1"/>
    <dgm:cxn modelId="{C8D22220-83D9-4D7E-B0BC-C38AB19A1FF1}" srcId="{34FAA1BD-E2BB-4245-B148-8A0F4237F25A}" destId="{964E6AB0-AE59-4282-B429-8E08242001FA}" srcOrd="0" destOrd="0" parTransId="{EA47153B-8903-4E78-84E7-EBA49EC84657}" sibTransId="{56AF486E-978C-4551-AB1D-29E495A138FC}"/>
    <dgm:cxn modelId="{AA682C06-606F-4EE2-BB0E-BB07EDB07357}" type="presOf" srcId="{8754540A-7295-4DD5-BF22-F62B73E2AE9C}" destId="{1E455693-319E-4008-A9C1-3CE69D470CA3}" srcOrd="0" destOrd="0" presId="urn:microsoft.com/office/officeart/2005/8/layout/orgChart1"/>
    <dgm:cxn modelId="{1836CC5B-88B3-47AB-983B-26D86D1A687E}" srcId="{7626ADAE-6D0A-46AC-94D5-47154F3DE0E6}" destId="{8754540A-7295-4DD5-BF22-F62B73E2AE9C}" srcOrd="1" destOrd="0" parTransId="{A4C4A471-0850-4A8D-A7BE-2C662DA6F9B3}" sibTransId="{08ED6AAB-2FF0-4A55-9CC7-6E667B947D42}"/>
    <dgm:cxn modelId="{330BEDF9-06C4-412A-B5D7-3D2516781660}" type="presOf" srcId="{FF9587E7-57F3-431B-BAE1-A5F40BF47089}" destId="{7A456190-426A-412E-A5D8-0A05130F77BB}" srcOrd="0" destOrd="0" presId="urn:microsoft.com/office/officeart/2005/8/layout/orgChart1"/>
    <dgm:cxn modelId="{A5D5351F-5F8F-43E0-AD71-3BBE70F0B1C3}" srcId="{7626ADAE-6D0A-46AC-94D5-47154F3DE0E6}" destId="{34FAA1BD-E2BB-4245-B148-8A0F4237F25A}" srcOrd="0" destOrd="0" parTransId="{6E3B2E9C-71FB-4E40-A534-CC2ABF1BA88D}" sibTransId="{167A7575-FC5A-411F-A07D-0D4BF52B6734}"/>
    <dgm:cxn modelId="{001A8D7B-2911-43ED-A74D-BD859C1E10A2}" type="presOf" srcId="{7626ADAE-6D0A-46AC-94D5-47154F3DE0E6}" destId="{38CEE6E9-0268-4133-BBBC-F36B0EA122EC}" srcOrd="1" destOrd="0" presId="urn:microsoft.com/office/officeart/2005/8/layout/orgChart1"/>
    <dgm:cxn modelId="{5A6E27C7-BAEF-40EA-900A-D00B0E90D376}" type="presOf" srcId="{7626ADAE-6D0A-46AC-94D5-47154F3DE0E6}" destId="{F7662334-4204-4111-A417-2E1687BD29A9}" srcOrd="0" destOrd="0" presId="urn:microsoft.com/office/officeart/2005/8/layout/orgChart1"/>
    <dgm:cxn modelId="{0EBCB0A3-45B6-4D70-973F-970EBAD70FC4}" type="presOf" srcId="{964E6AB0-AE59-4282-B429-8E08242001FA}" destId="{90A4C6CF-BBB3-4A9D-BF68-D27B573F9B11}" srcOrd="1" destOrd="0" presId="urn:microsoft.com/office/officeart/2005/8/layout/orgChart1"/>
    <dgm:cxn modelId="{ACB2DBBB-DA61-4604-9A01-3236B264577A}" type="presOf" srcId="{34FAA1BD-E2BB-4245-B148-8A0F4237F25A}" destId="{0FA3CBA1-284E-47E5-A526-EECD85098008}" srcOrd="0" destOrd="0" presId="urn:microsoft.com/office/officeart/2005/8/layout/orgChart1"/>
    <dgm:cxn modelId="{A828004E-D160-4FCC-8757-7F1F59F3E07F}" type="presOf" srcId="{34FAA1BD-E2BB-4245-B148-8A0F4237F25A}" destId="{043D8779-8C20-453B-8723-7404BE68F9C2}" srcOrd="1" destOrd="0" presId="urn:microsoft.com/office/officeart/2005/8/layout/orgChart1"/>
    <dgm:cxn modelId="{D8935417-CA6B-4BD9-A43F-4DE08903AB23}" type="presOf" srcId="{A4C4A471-0850-4A8D-A7BE-2C662DA6F9B3}" destId="{F093E1FA-A5AC-4599-BE42-45951F158339}" srcOrd="0" destOrd="0" presId="urn:microsoft.com/office/officeart/2005/8/layout/orgChart1"/>
    <dgm:cxn modelId="{8D463E4F-024A-41F6-9BC4-F52BD4A78360}" type="presOf" srcId="{8754540A-7295-4DD5-BF22-F62B73E2AE9C}" destId="{7029E888-9D2D-45CB-A076-8458A387461B}" srcOrd="1" destOrd="0" presId="urn:microsoft.com/office/officeart/2005/8/layout/orgChart1"/>
    <dgm:cxn modelId="{18E354F6-9B4A-4188-901F-25CC3B9EA8AE}" type="presOf" srcId="{6E3B2E9C-71FB-4E40-A534-CC2ABF1BA88D}" destId="{2FF6E318-DB00-47FE-A8D3-0E774170DCDF}" srcOrd="0" destOrd="0" presId="urn:microsoft.com/office/officeart/2005/8/layout/orgChart1"/>
    <dgm:cxn modelId="{72183C58-F932-4DD2-B05D-D1FD339951AF}" type="presParOf" srcId="{2F55102A-FBD5-4DAA-95B3-00BDB1438CE6}" destId="{53992DF5-2BC0-4C29-A68F-DB965310404D}" srcOrd="0" destOrd="0" presId="urn:microsoft.com/office/officeart/2005/8/layout/orgChart1"/>
    <dgm:cxn modelId="{1E7D47CC-0597-4191-9329-A0A114935EF2}" type="presParOf" srcId="{53992DF5-2BC0-4C29-A68F-DB965310404D}" destId="{6F1457CC-5987-4934-B326-E9C93CA55F9E}" srcOrd="0" destOrd="0" presId="urn:microsoft.com/office/officeart/2005/8/layout/orgChart1"/>
    <dgm:cxn modelId="{0867FE4C-84C6-4C3B-9839-E1252194D18A}" type="presParOf" srcId="{6F1457CC-5987-4934-B326-E9C93CA55F9E}" destId="{F7662334-4204-4111-A417-2E1687BD29A9}" srcOrd="0" destOrd="0" presId="urn:microsoft.com/office/officeart/2005/8/layout/orgChart1"/>
    <dgm:cxn modelId="{CCDF007A-8A06-4A87-8A72-B68E8535F9CA}" type="presParOf" srcId="{6F1457CC-5987-4934-B326-E9C93CA55F9E}" destId="{38CEE6E9-0268-4133-BBBC-F36B0EA122EC}" srcOrd="1" destOrd="0" presId="urn:microsoft.com/office/officeart/2005/8/layout/orgChart1"/>
    <dgm:cxn modelId="{4D4D4EF1-1256-4C8A-A304-1FC7446302D7}" type="presParOf" srcId="{53992DF5-2BC0-4C29-A68F-DB965310404D}" destId="{FC8C52FD-0D41-48FC-9820-08D41B5962E3}" srcOrd="1" destOrd="0" presId="urn:microsoft.com/office/officeart/2005/8/layout/orgChart1"/>
    <dgm:cxn modelId="{C4CC12CF-AC83-4A9F-8AD6-0C154B6B1C9D}" type="presParOf" srcId="{FC8C52FD-0D41-48FC-9820-08D41B5962E3}" destId="{2FF6E318-DB00-47FE-A8D3-0E774170DCDF}" srcOrd="0" destOrd="0" presId="urn:microsoft.com/office/officeart/2005/8/layout/orgChart1"/>
    <dgm:cxn modelId="{87E40260-B687-4FD5-8B30-E4FB8BB76140}" type="presParOf" srcId="{FC8C52FD-0D41-48FC-9820-08D41B5962E3}" destId="{28B6610E-111A-4FD0-AC0F-047822DEA03E}" srcOrd="1" destOrd="0" presId="urn:microsoft.com/office/officeart/2005/8/layout/orgChart1"/>
    <dgm:cxn modelId="{65A8DC12-C2C4-4BF9-9A8C-A364FA3548E1}" type="presParOf" srcId="{28B6610E-111A-4FD0-AC0F-047822DEA03E}" destId="{86A3E90D-380D-4193-BE88-25DED7BCFEA8}" srcOrd="0" destOrd="0" presId="urn:microsoft.com/office/officeart/2005/8/layout/orgChart1"/>
    <dgm:cxn modelId="{693D4256-2C97-4122-9E05-4D3699BE08AA}" type="presParOf" srcId="{86A3E90D-380D-4193-BE88-25DED7BCFEA8}" destId="{0FA3CBA1-284E-47E5-A526-EECD85098008}" srcOrd="0" destOrd="0" presId="urn:microsoft.com/office/officeart/2005/8/layout/orgChart1"/>
    <dgm:cxn modelId="{4E037A92-7765-47A2-A750-30AD5D1E1BF3}" type="presParOf" srcId="{86A3E90D-380D-4193-BE88-25DED7BCFEA8}" destId="{043D8779-8C20-453B-8723-7404BE68F9C2}" srcOrd="1" destOrd="0" presId="urn:microsoft.com/office/officeart/2005/8/layout/orgChart1"/>
    <dgm:cxn modelId="{02534135-8E9E-4E04-BC02-8070D89CF521}" type="presParOf" srcId="{28B6610E-111A-4FD0-AC0F-047822DEA03E}" destId="{B262631B-626E-432F-ADAF-43EAB9BF3161}" srcOrd="1" destOrd="0" presId="urn:microsoft.com/office/officeart/2005/8/layout/orgChart1"/>
    <dgm:cxn modelId="{283A0D7B-14CD-4837-BFE6-58C82A16F5D0}" type="presParOf" srcId="{B262631B-626E-432F-ADAF-43EAB9BF3161}" destId="{082B335A-5ECD-4E1F-A0BC-756AE63B3A9D}" srcOrd="0" destOrd="0" presId="urn:microsoft.com/office/officeart/2005/8/layout/orgChart1"/>
    <dgm:cxn modelId="{945B014F-8584-4AD5-B688-C956C3014B57}" type="presParOf" srcId="{B262631B-626E-432F-ADAF-43EAB9BF3161}" destId="{BEB61FC3-C4ED-4E95-B6AC-BB876D1F719D}" srcOrd="1" destOrd="0" presId="urn:microsoft.com/office/officeart/2005/8/layout/orgChart1"/>
    <dgm:cxn modelId="{C95B7F41-1BAB-4565-8499-787F7973873B}" type="presParOf" srcId="{BEB61FC3-C4ED-4E95-B6AC-BB876D1F719D}" destId="{01F70AD6-6099-4575-91A9-CF8718779B20}" srcOrd="0" destOrd="0" presId="urn:microsoft.com/office/officeart/2005/8/layout/orgChart1"/>
    <dgm:cxn modelId="{AB74FA8B-3D1A-428B-9E61-3B281673470A}" type="presParOf" srcId="{01F70AD6-6099-4575-91A9-CF8718779B20}" destId="{C2303DD3-974C-4A78-B980-5F3BB19CF725}" srcOrd="0" destOrd="0" presId="urn:microsoft.com/office/officeart/2005/8/layout/orgChart1"/>
    <dgm:cxn modelId="{DECDDA34-DA80-444C-AF2B-C73CA4B113E9}" type="presParOf" srcId="{01F70AD6-6099-4575-91A9-CF8718779B20}" destId="{90A4C6CF-BBB3-4A9D-BF68-D27B573F9B11}" srcOrd="1" destOrd="0" presId="urn:microsoft.com/office/officeart/2005/8/layout/orgChart1"/>
    <dgm:cxn modelId="{3D5D9A93-71A6-415A-8687-65C58306CD69}" type="presParOf" srcId="{BEB61FC3-C4ED-4E95-B6AC-BB876D1F719D}" destId="{BF3D4809-7236-49C4-9C42-DD4AF74E2D03}" srcOrd="1" destOrd="0" presId="urn:microsoft.com/office/officeart/2005/8/layout/orgChart1"/>
    <dgm:cxn modelId="{19885D27-162F-45E2-A22C-B19B7BCB9A74}" type="presParOf" srcId="{BF3D4809-7236-49C4-9C42-DD4AF74E2D03}" destId="{02228A4F-9130-4E5C-8118-9332C877914D}" srcOrd="0" destOrd="0" presId="urn:microsoft.com/office/officeart/2005/8/layout/orgChart1"/>
    <dgm:cxn modelId="{F2D9E18E-CFD0-4969-A6D6-BD17919B9AD5}" type="presParOf" srcId="{BF3D4809-7236-49C4-9C42-DD4AF74E2D03}" destId="{716D32BD-32FD-4562-B051-CDFE1185E7C4}" srcOrd="1" destOrd="0" presId="urn:microsoft.com/office/officeart/2005/8/layout/orgChart1"/>
    <dgm:cxn modelId="{E877D257-5FF9-4543-B1C6-F8C5729BAFB7}" type="presParOf" srcId="{716D32BD-32FD-4562-B051-CDFE1185E7C4}" destId="{4FA2FE3A-53F6-412B-A544-BB84330C92DE}" srcOrd="0" destOrd="0" presId="urn:microsoft.com/office/officeart/2005/8/layout/orgChart1"/>
    <dgm:cxn modelId="{3FB96E7E-0D3E-419C-AB56-930648C4420B}" type="presParOf" srcId="{4FA2FE3A-53F6-412B-A544-BB84330C92DE}" destId="{F68BA09F-5596-44DC-8D59-F9000020557A}" srcOrd="0" destOrd="0" presId="urn:microsoft.com/office/officeart/2005/8/layout/orgChart1"/>
    <dgm:cxn modelId="{EAE9BAE4-3F3A-4CE8-A0DA-3BF165104264}" type="presParOf" srcId="{4FA2FE3A-53F6-412B-A544-BB84330C92DE}" destId="{EC35066B-0E4E-4B01-AF23-039F22593FF0}" srcOrd="1" destOrd="0" presId="urn:microsoft.com/office/officeart/2005/8/layout/orgChart1"/>
    <dgm:cxn modelId="{B4A8A150-303D-4458-8BBB-FBDD82A8F2B2}" type="presParOf" srcId="{716D32BD-32FD-4562-B051-CDFE1185E7C4}" destId="{246E3985-A876-4B9E-94A6-C0F284FCCD90}" srcOrd="1" destOrd="0" presId="urn:microsoft.com/office/officeart/2005/8/layout/orgChart1"/>
    <dgm:cxn modelId="{3C621F25-8065-41A0-ADE1-0837568ADE3E}" type="presParOf" srcId="{716D32BD-32FD-4562-B051-CDFE1185E7C4}" destId="{938278AF-D2FE-48D5-90BC-1A2ED16A33BA}" srcOrd="2" destOrd="0" presId="urn:microsoft.com/office/officeart/2005/8/layout/orgChart1"/>
    <dgm:cxn modelId="{6CBA1D06-6CCE-40CB-9534-1C9B58F6AB1F}" type="presParOf" srcId="{BEB61FC3-C4ED-4E95-B6AC-BB876D1F719D}" destId="{E99065AA-7DBF-4F95-830C-BFCE9ED60C70}" srcOrd="2" destOrd="0" presId="urn:microsoft.com/office/officeart/2005/8/layout/orgChart1"/>
    <dgm:cxn modelId="{4C64FBD6-4F15-49A7-A9EE-2ED18388181E}" type="presParOf" srcId="{28B6610E-111A-4FD0-AC0F-047822DEA03E}" destId="{561086EB-EAA3-4692-9A93-106E829E8DF5}" srcOrd="2" destOrd="0" presId="urn:microsoft.com/office/officeart/2005/8/layout/orgChart1"/>
    <dgm:cxn modelId="{F924B82F-975C-47F8-B6D7-D814B0B792EC}" type="presParOf" srcId="{FC8C52FD-0D41-48FC-9820-08D41B5962E3}" destId="{F093E1FA-A5AC-4599-BE42-45951F158339}" srcOrd="2" destOrd="0" presId="urn:microsoft.com/office/officeart/2005/8/layout/orgChart1"/>
    <dgm:cxn modelId="{AB32F4E3-75C9-42A1-BC05-EBAE38100216}" type="presParOf" srcId="{FC8C52FD-0D41-48FC-9820-08D41B5962E3}" destId="{89804C03-C5EC-4B0E-87F8-19E44B95362C}" srcOrd="3" destOrd="0" presId="urn:microsoft.com/office/officeart/2005/8/layout/orgChart1"/>
    <dgm:cxn modelId="{67EDA312-1C53-49B3-83DA-B2FCEF19D212}" type="presParOf" srcId="{89804C03-C5EC-4B0E-87F8-19E44B95362C}" destId="{31DD8646-BAD9-41F4-B669-B031F4821F4C}" srcOrd="0" destOrd="0" presId="urn:microsoft.com/office/officeart/2005/8/layout/orgChart1"/>
    <dgm:cxn modelId="{1E306D71-3E43-4F5C-83EA-2F785D7FD579}" type="presParOf" srcId="{31DD8646-BAD9-41F4-B669-B031F4821F4C}" destId="{1E455693-319E-4008-A9C1-3CE69D470CA3}" srcOrd="0" destOrd="0" presId="urn:microsoft.com/office/officeart/2005/8/layout/orgChart1"/>
    <dgm:cxn modelId="{A6DDA6D6-482E-46C7-87EC-A98AE6CBE100}" type="presParOf" srcId="{31DD8646-BAD9-41F4-B669-B031F4821F4C}" destId="{7029E888-9D2D-45CB-A076-8458A387461B}" srcOrd="1" destOrd="0" presId="urn:microsoft.com/office/officeart/2005/8/layout/orgChart1"/>
    <dgm:cxn modelId="{B363C5DA-42B2-46DA-9D75-3DD8F46F73A3}" type="presParOf" srcId="{89804C03-C5EC-4B0E-87F8-19E44B95362C}" destId="{A96768C5-F084-43E8-B52D-5017351959DB}" srcOrd="1" destOrd="0" presId="urn:microsoft.com/office/officeart/2005/8/layout/orgChart1"/>
    <dgm:cxn modelId="{A7DB2111-A7F6-4DB3-9F68-C48AB61B40FB}" type="presParOf" srcId="{89804C03-C5EC-4B0E-87F8-19E44B95362C}" destId="{2CA00D25-2A37-4B52-9898-485372C54911}" srcOrd="2" destOrd="0" presId="urn:microsoft.com/office/officeart/2005/8/layout/orgChart1"/>
    <dgm:cxn modelId="{85059274-D8BC-4478-B86E-419EB9EC850A}" type="presParOf" srcId="{FC8C52FD-0D41-48FC-9820-08D41B5962E3}" destId="{7A456190-426A-412E-A5D8-0A05130F77BB}" srcOrd="4" destOrd="0" presId="urn:microsoft.com/office/officeart/2005/8/layout/orgChart1"/>
    <dgm:cxn modelId="{46E215F7-9601-4A11-BED5-F83BD6B14569}" type="presParOf" srcId="{FC8C52FD-0D41-48FC-9820-08D41B5962E3}" destId="{3CCE78A5-ED12-42DE-B101-7C67A2A1D3B2}" srcOrd="5" destOrd="0" presId="urn:microsoft.com/office/officeart/2005/8/layout/orgChart1"/>
    <dgm:cxn modelId="{74FBCFF3-FE9C-45DE-A13D-08A476B84BD3}" type="presParOf" srcId="{3CCE78A5-ED12-42DE-B101-7C67A2A1D3B2}" destId="{677A58E5-2705-408F-A1B6-192264323E36}" srcOrd="0" destOrd="0" presId="urn:microsoft.com/office/officeart/2005/8/layout/orgChart1"/>
    <dgm:cxn modelId="{F9F8F828-2FDD-48EE-92CE-4549BDCDCF68}" type="presParOf" srcId="{677A58E5-2705-408F-A1B6-192264323E36}" destId="{FDE8A241-0E51-4D24-AB07-BCBCC6949454}" srcOrd="0" destOrd="0" presId="urn:microsoft.com/office/officeart/2005/8/layout/orgChart1"/>
    <dgm:cxn modelId="{F7C416BE-0342-444B-9F86-0ECC54F78C04}" type="presParOf" srcId="{677A58E5-2705-408F-A1B6-192264323E36}" destId="{B7A1936A-40FD-42FC-82CE-E56E577EFD65}" srcOrd="1" destOrd="0" presId="urn:microsoft.com/office/officeart/2005/8/layout/orgChart1"/>
    <dgm:cxn modelId="{6F0FC5C6-F180-4961-95AB-6FAD4BC2B07E}" type="presParOf" srcId="{3CCE78A5-ED12-42DE-B101-7C67A2A1D3B2}" destId="{818B78DA-5FFF-4062-8461-BF21A5CAB20A}" srcOrd="1" destOrd="0" presId="urn:microsoft.com/office/officeart/2005/8/layout/orgChart1"/>
    <dgm:cxn modelId="{56A5A038-6014-4567-8A7B-BC2E99E082FA}" type="presParOf" srcId="{3CCE78A5-ED12-42DE-B101-7C67A2A1D3B2}" destId="{64FDCB9C-72F9-406A-A33A-07A51AB241FF}" srcOrd="2" destOrd="0" presId="urn:microsoft.com/office/officeart/2005/8/layout/orgChart1"/>
    <dgm:cxn modelId="{1B2F140A-DA78-421B-BD1A-7B41C43B5555}" type="presParOf" srcId="{53992DF5-2BC0-4C29-A68F-DB965310404D}" destId="{4F3DF2B3-DD2D-4E64-95D4-7A3BB8EE8FB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8D9AAA-352E-4755-B2A7-D399AA134B0B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626ADAE-6D0A-46AC-94D5-47154F3DE0E6}">
      <dgm:prSet phldrT="[Texto]" custT="1"/>
      <dgm:spPr/>
      <dgm:t>
        <a:bodyPr/>
        <a:lstStyle/>
        <a:p>
          <a:r>
            <a:rPr lang="es-ES" sz="2400" b="1" dirty="0" smtClean="0"/>
            <a:t>FALTAS CON PROCEDIMIENTO</a:t>
          </a:r>
          <a:endParaRPr lang="es-ES" sz="1800" b="1" dirty="0"/>
        </a:p>
      </dgm:t>
    </dgm:pt>
    <dgm:pt modelId="{10A5A930-471C-415C-8A2E-9A4F6EAA964F}" type="parTrans" cxnId="{E2AF0356-EE94-4786-B362-40AE61DD3DA9}">
      <dgm:prSet/>
      <dgm:spPr/>
      <dgm:t>
        <a:bodyPr/>
        <a:lstStyle/>
        <a:p>
          <a:endParaRPr lang="es-ES"/>
        </a:p>
      </dgm:t>
    </dgm:pt>
    <dgm:pt modelId="{3069B283-B604-4E5F-B258-BEE12EA3C41E}" type="sibTrans" cxnId="{E2AF0356-EE94-4786-B362-40AE61DD3DA9}">
      <dgm:prSet/>
      <dgm:spPr/>
      <dgm:t>
        <a:bodyPr/>
        <a:lstStyle/>
        <a:p>
          <a:endParaRPr lang="es-ES"/>
        </a:p>
      </dgm:t>
    </dgm:pt>
    <dgm:pt modelId="{8754540A-7295-4DD5-BF22-F62B73E2AE9C}">
      <dgm:prSet phldrT="[Texto]" custT="1"/>
      <dgm:spPr>
        <a:gradFill rotWithShape="0">
          <a:gsLst>
            <a:gs pos="0">
              <a:srgbClr val="FFC000"/>
            </a:gs>
            <a:gs pos="100000">
              <a:srgbClr val="FFC000"/>
            </a:gs>
          </a:gsLst>
        </a:gradFill>
      </dgm:spPr>
      <dgm:t>
        <a:bodyPr/>
        <a:lstStyle/>
        <a:p>
          <a:r>
            <a:rPr lang="es-ES" sz="2800" b="1" dirty="0" smtClean="0"/>
            <a:t>GRAVE</a:t>
          </a:r>
          <a:endParaRPr lang="es-ES" sz="2800" b="1" dirty="0"/>
        </a:p>
      </dgm:t>
    </dgm:pt>
    <dgm:pt modelId="{A4C4A471-0850-4A8D-A7BE-2C662DA6F9B3}" type="parTrans" cxnId="{1836CC5B-88B3-47AB-983B-26D86D1A687E}">
      <dgm:prSet/>
      <dgm:spPr/>
      <dgm:t>
        <a:bodyPr/>
        <a:lstStyle/>
        <a:p>
          <a:endParaRPr lang="es-ES"/>
        </a:p>
      </dgm:t>
    </dgm:pt>
    <dgm:pt modelId="{08ED6AAB-2FF0-4A55-9CC7-6E667B947D42}" type="sibTrans" cxnId="{1836CC5B-88B3-47AB-983B-26D86D1A687E}">
      <dgm:prSet/>
      <dgm:spPr/>
      <dgm:t>
        <a:bodyPr/>
        <a:lstStyle/>
        <a:p>
          <a:endParaRPr lang="es-ES"/>
        </a:p>
      </dgm:t>
    </dgm:pt>
    <dgm:pt modelId="{AD858340-4BA9-447D-98CE-7C05C5FF5179}">
      <dgm:prSet phldrT="[Texto]" custT="1"/>
      <dgm:spPr>
        <a:gradFill rotWithShape="0">
          <a:gsLst>
            <a:gs pos="0">
              <a:srgbClr val="FF0000"/>
            </a:gs>
            <a:gs pos="100000">
              <a:srgbClr val="FF0000"/>
            </a:gs>
          </a:gsLst>
        </a:gradFill>
      </dgm:spPr>
      <dgm:t>
        <a:bodyPr/>
        <a:lstStyle/>
        <a:p>
          <a:r>
            <a:rPr lang="es-ES" sz="2800" b="1" dirty="0" smtClean="0"/>
            <a:t>MUY GRAVE</a:t>
          </a:r>
          <a:endParaRPr lang="es-ES" sz="2800" b="1" dirty="0"/>
        </a:p>
      </dgm:t>
    </dgm:pt>
    <dgm:pt modelId="{FF9587E7-57F3-431B-BAE1-A5F40BF47089}" type="parTrans" cxnId="{2DE7BBBD-8BA5-43ED-8586-35F6F6BBC2B9}">
      <dgm:prSet/>
      <dgm:spPr/>
      <dgm:t>
        <a:bodyPr/>
        <a:lstStyle/>
        <a:p>
          <a:endParaRPr lang="es-ES"/>
        </a:p>
      </dgm:t>
    </dgm:pt>
    <dgm:pt modelId="{F5D9F06C-68E8-46E6-AAA6-57FC8222EE21}" type="sibTrans" cxnId="{2DE7BBBD-8BA5-43ED-8586-35F6F6BBC2B9}">
      <dgm:prSet/>
      <dgm:spPr/>
      <dgm:t>
        <a:bodyPr/>
        <a:lstStyle/>
        <a:p>
          <a:endParaRPr lang="es-ES"/>
        </a:p>
      </dgm:t>
    </dgm:pt>
    <dgm:pt modelId="{34FAA1BD-E2BB-4245-B148-8A0F4237F25A}">
      <dgm:prSet phldrT="[Texto]" custT="1"/>
      <dgm:spPr/>
      <dgm:t>
        <a:bodyPr/>
        <a:lstStyle/>
        <a:p>
          <a:r>
            <a:rPr lang="es-ES" sz="3200" b="1" dirty="0" smtClean="0"/>
            <a:t>LEVE</a:t>
          </a:r>
          <a:endParaRPr lang="es-ES" sz="3200" b="1" dirty="0"/>
        </a:p>
      </dgm:t>
    </dgm:pt>
    <dgm:pt modelId="{167A7575-FC5A-411F-A07D-0D4BF52B6734}" type="sibTrans" cxnId="{A5D5351F-5F8F-43E0-AD71-3BBE70F0B1C3}">
      <dgm:prSet/>
      <dgm:spPr/>
      <dgm:t>
        <a:bodyPr/>
        <a:lstStyle/>
        <a:p>
          <a:endParaRPr lang="es-ES"/>
        </a:p>
      </dgm:t>
    </dgm:pt>
    <dgm:pt modelId="{6E3B2E9C-71FB-4E40-A534-CC2ABF1BA88D}" type="parTrans" cxnId="{A5D5351F-5F8F-43E0-AD71-3BBE70F0B1C3}">
      <dgm:prSet/>
      <dgm:spPr/>
      <dgm:t>
        <a:bodyPr/>
        <a:lstStyle/>
        <a:p>
          <a:endParaRPr lang="es-ES"/>
        </a:p>
      </dgm:t>
    </dgm:pt>
    <dgm:pt modelId="{964E6AB0-AE59-4282-B429-8E08242001FA}">
      <dgm:prSet custT="1"/>
      <dgm:spPr/>
      <dgm:t>
        <a:bodyPr/>
        <a:lstStyle/>
        <a:p>
          <a:r>
            <a:rPr lang="es-ES" sz="1600" b="1" dirty="0" smtClean="0"/>
            <a:t>Audiencia:</a:t>
          </a:r>
        </a:p>
        <a:p>
          <a:r>
            <a:rPr lang="es-ES" sz="1600" b="1" dirty="0" smtClean="0"/>
            <a:t>Alumno</a:t>
          </a:r>
        </a:p>
        <a:p>
          <a:r>
            <a:rPr lang="es-ES" sz="1600" b="1" dirty="0" smtClean="0"/>
            <a:t>Padre/ Madre</a:t>
          </a:r>
        </a:p>
        <a:p>
          <a:r>
            <a:rPr lang="es-ES" sz="1600" b="1" dirty="0" smtClean="0">
              <a:solidFill>
                <a:srgbClr val="FF0000"/>
              </a:solidFill>
            </a:rPr>
            <a:t>Profesor</a:t>
          </a:r>
          <a:endParaRPr lang="es-ES" sz="1600" b="1" dirty="0">
            <a:solidFill>
              <a:srgbClr val="FF0000"/>
            </a:solidFill>
          </a:endParaRPr>
        </a:p>
      </dgm:t>
    </dgm:pt>
    <dgm:pt modelId="{EA47153B-8903-4E78-84E7-EBA49EC84657}" type="parTrans" cxnId="{C8D22220-83D9-4D7E-B0BC-C38AB19A1FF1}">
      <dgm:prSet/>
      <dgm:spPr/>
      <dgm:t>
        <a:bodyPr/>
        <a:lstStyle/>
        <a:p>
          <a:endParaRPr lang="es-ES"/>
        </a:p>
      </dgm:t>
    </dgm:pt>
    <dgm:pt modelId="{56AF486E-978C-4551-AB1D-29E495A138FC}" type="sibTrans" cxnId="{C8D22220-83D9-4D7E-B0BC-C38AB19A1FF1}">
      <dgm:prSet/>
      <dgm:spPr/>
      <dgm:t>
        <a:bodyPr/>
        <a:lstStyle/>
        <a:p>
          <a:endParaRPr lang="es-ES"/>
        </a:p>
      </dgm:t>
    </dgm:pt>
    <dgm:pt modelId="{7AEF0B66-C3AD-4F35-9507-E464A89B7CCD}">
      <dgm:prSet custT="1"/>
      <dgm:spPr/>
      <dgm:t>
        <a:bodyPr/>
        <a:lstStyle/>
        <a:p>
          <a:r>
            <a:rPr lang="es-ES" sz="1800" b="1" dirty="0" smtClean="0"/>
            <a:t>Sancionados a 7ª hora</a:t>
          </a:r>
          <a:endParaRPr lang="es-ES" sz="1800" b="1" dirty="0"/>
        </a:p>
      </dgm:t>
    </dgm:pt>
    <dgm:pt modelId="{A8EDFAF3-3D4A-44F0-B32C-F316FCEE55F6}" type="parTrans" cxnId="{043F9A02-7586-4382-9DEB-7B28F310CB33}">
      <dgm:prSet/>
      <dgm:spPr/>
      <dgm:t>
        <a:bodyPr/>
        <a:lstStyle/>
        <a:p>
          <a:endParaRPr lang="es-ES"/>
        </a:p>
      </dgm:t>
    </dgm:pt>
    <dgm:pt modelId="{C6E40202-20C5-44C4-8485-C3F760FEE8A1}" type="sibTrans" cxnId="{043F9A02-7586-4382-9DEB-7B28F310CB33}">
      <dgm:prSet/>
      <dgm:spPr/>
      <dgm:t>
        <a:bodyPr/>
        <a:lstStyle/>
        <a:p>
          <a:endParaRPr lang="es-ES"/>
        </a:p>
      </dgm:t>
    </dgm:pt>
    <dgm:pt modelId="{15A4BF7F-72DF-4DB4-89B7-B78E57C56292}">
      <dgm:prSet custT="1"/>
      <dgm:spPr>
        <a:gradFill rotWithShape="0">
          <a:gsLst>
            <a:gs pos="0">
              <a:srgbClr val="FFC000"/>
            </a:gs>
            <a:gs pos="100000">
              <a:srgbClr val="FFC000"/>
            </a:gs>
          </a:gsLst>
        </a:gradFill>
      </dgm:spPr>
      <dgm:t>
        <a:bodyPr/>
        <a:lstStyle/>
        <a:p>
          <a:r>
            <a:rPr lang="es-ES" sz="1600" b="1" dirty="0" smtClean="0"/>
            <a:t>Audiencia:</a:t>
          </a:r>
        </a:p>
        <a:p>
          <a:r>
            <a:rPr lang="es-ES" sz="1600" b="1" dirty="0" smtClean="0"/>
            <a:t>Alumno</a:t>
          </a:r>
        </a:p>
        <a:p>
          <a:r>
            <a:rPr lang="es-ES" sz="1600" b="1" dirty="0" smtClean="0"/>
            <a:t>Padre/Madre</a:t>
          </a:r>
        </a:p>
        <a:p>
          <a:r>
            <a:rPr lang="es-ES" sz="1600" b="1" dirty="0" smtClean="0">
              <a:solidFill>
                <a:srgbClr val="0070C0"/>
              </a:solidFill>
            </a:rPr>
            <a:t>Tutor</a:t>
          </a:r>
          <a:endParaRPr lang="es-ES" sz="1600" dirty="0">
            <a:solidFill>
              <a:srgbClr val="0070C0"/>
            </a:solidFill>
          </a:endParaRPr>
        </a:p>
      </dgm:t>
    </dgm:pt>
    <dgm:pt modelId="{FABA7842-8F98-4039-A989-C164D8627F2A}" type="parTrans" cxnId="{C570D014-2CFC-47E3-B787-90C8244D0801}">
      <dgm:prSet/>
      <dgm:spPr/>
      <dgm:t>
        <a:bodyPr/>
        <a:lstStyle/>
        <a:p>
          <a:endParaRPr lang="es-ES"/>
        </a:p>
      </dgm:t>
    </dgm:pt>
    <dgm:pt modelId="{4FA10EFD-F6DD-48E6-86A1-8C7D5D8FE1A1}" type="sibTrans" cxnId="{C570D014-2CFC-47E3-B787-90C8244D0801}">
      <dgm:prSet/>
      <dgm:spPr/>
      <dgm:t>
        <a:bodyPr/>
        <a:lstStyle/>
        <a:p>
          <a:endParaRPr lang="es-ES"/>
        </a:p>
      </dgm:t>
    </dgm:pt>
    <dgm:pt modelId="{2156F0BF-3C26-45B7-A534-FECFA507891F}">
      <dgm:prSet custT="1"/>
      <dgm:spPr>
        <a:gradFill rotWithShape="0">
          <a:gsLst>
            <a:gs pos="0">
              <a:srgbClr val="FFC000"/>
            </a:gs>
            <a:gs pos="100000">
              <a:srgbClr val="FFC000"/>
            </a:gs>
          </a:gsLst>
        </a:gradFill>
      </dgm:spPr>
      <dgm:t>
        <a:bodyPr/>
        <a:lstStyle/>
        <a:p>
          <a:r>
            <a:rPr lang="es-ES" sz="2000" b="1" dirty="0" smtClean="0"/>
            <a:t>Expulsión de </a:t>
          </a:r>
          <a:endParaRPr lang="es-ES" sz="2000" b="1" dirty="0" smtClean="0"/>
        </a:p>
        <a:p>
          <a:r>
            <a:rPr lang="es-ES" sz="2000" b="1" dirty="0" smtClean="0"/>
            <a:t>1 </a:t>
          </a:r>
          <a:r>
            <a:rPr lang="es-ES" sz="2000" b="1" dirty="0" smtClean="0"/>
            <a:t>a 6 días</a:t>
          </a:r>
          <a:endParaRPr lang="es-ES" sz="2000" b="1" dirty="0"/>
        </a:p>
      </dgm:t>
    </dgm:pt>
    <dgm:pt modelId="{554BC45E-6048-45A0-8F59-F891E6E67773}" type="parTrans" cxnId="{B377CD88-4722-4E32-BF5B-4365E9339DD8}">
      <dgm:prSet/>
      <dgm:spPr/>
      <dgm:t>
        <a:bodyPr/>
        <a:lstStyle/>
        <a:p>
          <a:endParaRPr lang="es-ES"/>
        </a:p>
      </dgm:t>
    </dgm:pt>
    <dgm:pt modelId="{5B304D07-03E8-4DEF-B378-B82349336FF4}" type="sibTrans" cxnId="{B377CD88-4722-4E32-BF5B-4365E9339DD8}">
      <dgm:prSet/>
      <dgm:spPr/>
      <dgm:t>
        <a:bodyPr/>
        <a:lstStyle/>
        <a:p>
          <a:endParaRPr lang="es-ES"/>
        </a:p>
      </dgm:t>
    </dgm:pt>
    <dgm:pt modelId="{98297E80-A678-4195-99E8-BDD26994807F}">
      <dgm:prSet/>
      <dgm:spPr>
        <a:gradFill rotWithShape="0">
          <a:gsLst>
            <a:gs pos="0">
              <a:srgbClr val="FF0000"/>
            </a:gs>
            <a:gs pos="100000">
              <a:srgbClr val="FF0000"/>
            </a:gs>
          </a:gsLst>
        </a:gradFill>
      </dgm:spPr>
      <dgm:t>
        <a:bodyPr/>
        <a:lstStyle/>
        <a:p>
          <a:r>
            <a:rPr lang="es-ES" b="1" dirty="0" smtClean="0"/>
            <a:t>Audiencia:</a:t>
          </a:r>
        </a:p>
        <a:p>
          <a:r>
            <a:rPr lang="es-ES" b="1" dirty="0" smtClean="0"/>
            <a:t>Alumno</a:t>
          </a:r>
        </a:p>
        <a:p>
          <a:r>
            <a:rPr lang="es-ES" b="1" dirty="0" smtClean="0"/>
            <a:t>Padre/Madre</a:t>
          </a:r>
        </a:p>
        <a:p>
          <a:r>
            <a:rPr lang="es-ES" b="1" dirty="0" smtClean="0">
              <a:solidFill>
                <a:srgbClr val="0070C0"/>
              </a:solidFill>
            </a:rPr>
            <a:t>Tutor</a:t>
          </a:r>
          <a:endParaRPr lang="es-ES" dirty="0"/>
        </a:p>
      </dgm:t>
    </dgm:pt>
    <dgm:pt modelId="{CB4B9525-6EB9-47EC-8E48-A1648390D99B}" type="parTrans" cxnId="{49E95EAE-F55E-4D03-872C-9DE61BFAF5C9}">
      <dgm:prSet/>
      <dgm:spPr/>
      <dgm:t>
        <a:bodyPr/>
        <a:lstStyle/>
        <a:p>
          <a:endParaRPr lang="es-ES"/>
        </a:p>
      </dgm:t>
    </dgm:pt>
    <dgm:pt modelId="{FDEE30B2-9B08-4EC4-929D-99CD51C786DD}" type="sibTrans" cxnId="{49E95EAE-F55E-4D03-872C-9DE61BFAF5C9}">
      <dgm:prSet/>
      <dgm:spPr/>
      <dgm:t>
        <a:bodyPr/>
        <a:lstStyle/>
        <a:p>
          <a:endParaRPr lang="es-ES"/>
        </a:p>
      </dgm:t>
    </dgm:pt>
    <dgm:pt modelId="{A855F002-68F5-4BE6-9C80-3EC34E2474E9}">
      <dgm:prSet custT="1"/>
      <dgm:spPr>
        <a:gradFill rotWithShape="0">
          <a:gsLst>
            <a:gs pos="0">
              <a:srgbClr val="FF0000"/>
            </a:gs>
            <a:gs pos="100000">
              <a:srgbClr val="FF0000"/>
            </a:gs>
          </a:gsLst>
        </a:gradFill>
      </dgm:spPr>
      <dgm:t>
        <a:bodyPr/>
        <a:lstStyle/>
        <a:p>
          <a:r>
            <a:rPr lang="es-ES" sz="1800" b="1" dirty="0" smtClean="0"/>
            <a:t>Expulsión de 7 días a 1 mes</a:t>
          </a:r>
          <a:endParaRPr lang="es-ES" sz="1800" dirty="0"/>
        </a:p>
      </dgm:t>
    </dgm:pt>
    <dgm:pt modelId="{13287FD5-379B-4AB9-AFBB-F4E47DF33CE7}" type="parTrans" cxnId="{1B8C9797-9F64-4574-B13C-B06A6397064A}">
      <dgm:prSet/>
      <dgm:spPr/>
      <dgm:t>
        <a:bodyPr/>
        <a:lstStyle/>
        <a:p>
          <a:endParaRPr lang="es-ES"/>
        </a:p>
      </dgm:t>
    </dgm:pt>
    <dgm:pt modelId="{7E99B0EB-A716-4338-9464-12A88AC01DBC}" type="sibTrans" cxnId="{1B8C9797-9F64-4574-B13C-B06A6397064A}">
      <dgm:prSet/>
      <dgm:spPr/>
      <dgm:t>
        <a:bodyPr/>
        <a:lstStyle/>
        <a:p>
          <a:endParaRPr lang="es-ES"/>
        </a:p>
      </dgm:t>
    </dgm:pt>
    <dgm:pt modelId="{2F55102A-FBD5-4DAA-95B3-00BDB1438CE6}" type="pres">
      <dgm:prSet presAssocID="{618D9AAA-352E-4755-B2A7-D399AA134B0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3992DF5-2BC0-4C29-A68F-DB965310404D}" type="pres">
      <dgm:prSet presAssocID="{7626ADAE-6D0A-46AC-94D5-47154F3DE0E6}" presName="hierRoot1" presStyleCnt="0">
        <dgm:presLayoutVars>
          <dgm:hierBranch val="init"/>
        </dgm:presLayoutVars>
      </dgm:prSet>
      <dgm:spPr/>
    </dgm:pt>
    <dgm:pt modelId="{6F1457CC-5987-4934-B326-E9C93CA55F9E}" type="pres">
      <dgm:prSet presAssocID="{7626ADAE-6D0A-46AC-94D5-47154F3DE0E6}" presName="rootComposite1" presStyleCnt="0"/>
      <dgm:spPr/>
    </dgm:pt>
    <dgm:pt modelId="{F7662334-4204-4111-A417-2E1687BD29A9}" type="pres">
      <dgm:prSet presAssocID="{7626ADAE-6D0A-46AC-94D5-47154F3DE0E6}" presName="rootText1" presStyleLbl="node0" presStyleIdx="0" presStyleCnt="1" custScaleX="265173" custLinFactNeighborX="6453" custLinFactNeighborY="-159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s-ES"/>
        </a:p>
      </dgm:t>
    </dgm:pt>
    <dgm:pt modelId="{38CEE6E9-0268-4133-BBBC-F36B0EA122EC}" type="pres">
      <dgm:prSet presAssocID="{7626ADAE-6D0A-46AC-94D5-47154F3DE0E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C8C52FD-0D41-48FC-9820-08D41B5962E3}" type="pres">
      <dgm:prSet presAssocID="{7626ADAE-6D0A-46AC-94D5-47154F3DE0E6}" presName="hierChild2" presStyleCnt="0"/>
      <dgm:spPr/>
    </dgm:pt>
    <dgm:pt modelId="{601FA467-B53E-4C9F-97EB-0246A14C5AEB}" type="pres">
      <dgm:prSet presAssocID="{6E3B2E9C-71FB-4E40-A534-CC2ABF1BA88D}" presName="Name37" presStyleLbl="parChTrans1D2" presStyleIdx="0" presStyleCnt="3"/>
      <dgm:spPr/>
      <dgm:t>
        <a:bodyPr/>
        <a:lstStyle/>
        <a:p>
          <a:endParaRPr lang="es-ES"/>
        </a:p>
      </dgm:t>
    </dgm:pt>
    <dgm:pt modelId="{28B6610E-111A-4FD0-AC0F-047822DEA03E}" type="pres">
      <dgm:prSet presAssocID="{34FAA1BD-E2BB-4245-B148-8A0F4237F25A}" presName="hierRoot2" presStyleCnt="0">
        <dgm:presLayoutVars>
          <dgm:hierBranch/>
        </dgm:presLayoutVars>
      </dgm:prSet>
      <dgm:spPr/>
    </dgm:pt>
    <dgm:pt modelId="{86A3E90D-380D-4193-BE88-25DED7BCFEA8}" type="pres">
      <dgm:prSet presAssocID="{34FAA1BD-E2BB-4245-B148-8A0F4237F25A}" presName="rootComposite" presStyleCnt="0"/>
      <dgm:spPr/>
    </dgm:pt>
    <dgm:pt modelId="{0FA3CBA1-284E-47E5-A526-EECD85098008}" type="pres">
      <dgm:prSet presAssocID="{34FAA1BD-E2BB-4245-B148-8A0F4237F25A}" presName="rootText" presStyleLbl="node2" presStyleIdx="0" presStyleCnt="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043D8779-8C20-453B-8723-7404BE68F9C2}" type="pres">
      <dgm:prSet presAssocID="{34FAA1BD-E2BB-4245-B148-8A0F4237F25A}" presName="rootConnector" presStyleLbl="node2" presStyleIdx="0" presStyleCnt="3"/>
      <dgm:spPr/>
      <dgm:t>
        <a:bodyPr/>
        <a:lstStyle/>
        <a:p>
          <a:endParaRPr lang="es-ES"/>
        </a:p>
      </dgm:t>
    </dgm:pt>
    <dgm:pt modelId="{B262631B-626E-432F-ADAF-43EAB9BF3161}" type="pres">
      <dgm:prSet presAssocID="{34FAA1BD-E2BB-4245-B148-8A0F4237F25A}" presName="hierChild4" presStyleCnt="0"/>
      <dgm:spPr/>
    </dgm:pt>
    <dgm:pt modelId="{082B335A-5ECD-4E1F-A0BC-756AE63B3A9D}" type="pres">
      <dgm:prSet presAssocID="{EA47153B-8903-4E78-84E7-EBA49EC84657}" presName="Name35" presStyleLbl="parChTrans1D3" presStyleIdx="0" presStyleCnt="3"/>
      <dgm:spPr/>
      <dgm:t>
        <a:bodyPr/>
        <a:lstStyle/>
        <a:p>
          <a:endParaRPr lang="es-ES"/>
        </a:p>
      </dgm:t>
    </dgm:pt>
    <dgm:pt modelId="{BEB61FC3-C4ED-4E95-B6AC-BB876D1F719D}" type="pres">
      <dgm:prSet presAssocID="{964E6AB0-AE59-4282-B429-8E08242001FA}" presName="hierRoot2" presStyleCnt="0">
        <dgm:presLayoutVars>
          <dgm:hierBranch/>
        </dgm:presLayoutVars>
      </dgm:prSet>
      <dgm:spPr/>
    </dgm:pt>
    <dgm:pt modelId="{01F70AD6-6099-4575-91A9-CF8718779B20}" type="pres">
      <dgm:prSet presAssocID="{964E6AB0-AE59-4282-B429-8E08242001FA}" presName="rootComposite" presStyleCnt="0"/>
      <dgm:spPr/>
    </dgm:pt>
    <dgm:pt modelId="{C2303DD3-974C-4A78-B980-5F3BB19CF725}" type="pres">
      <dgm:prSet presAssocID="{964E6AB0-AE59-4282-B429-8E08242001FA}" presName="rootText" presStyleLbl="node3" presStyleIdx="0" presStyleCnt="3" custScaleX="111145" custScaleY="15038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90A4C6CF-BBB3-4A9D-BF68-D27B573F9B11}" type="pres">
      <dgm:prSet presAssocID="{964E6AB0-AE59-4282-B429-8E08242001FA}" presName="rootConnector" presStyleLbl="node3" presStyleIdx="0" presStyleCnt="3"/>
      <dgm:spPr/>
      <dgm:t>
        <a:bodyPr/>
        <a:lstStyle/>
        <a:p>
          <a:endParaRPr lang="es-ES"/>
        </a:p>
      </dgm:t>
    </dgm:pt>
    <dgm:pt modelId="{BF3D4809-7236-49C4-9C42-DD4AF74E2D03}" type="pres">
      <dgm:prSet presAssocID="{964E6AB0-AE59-4282-B429-8E08242001FA}" presName="hierChild4" presStyleCnt="0"/>
      <dgm:spPr/>
    </dgm:pt>
    <dgm:pt modelId="{02228A4F-9130-4E5C-8118-9332C877914D}" type="pres">
      <dgm:prSet presAssocID="{A8EDFAF3-3D4A-44F0-B32C-F316FCEE55F6}" presName="Name35" presStyleLbl="parChTrans1D4" presStyleIdx="0" presStyleCnt="3"/>
      <dgm:spPr/>
      <dgm:t>
        <a:bodyPr/>
        <a:lstStyle/>
        <a:p>
          <a:endParaRPr lang="es-ES"/>
        </a:p>
      </dgm:t>
    </dgm:pt>
    <dgm:pt modelId="{716D32BD-32FD-4562-B051-CDFE1185E7C4}" type="pres">
      <dgm:prSet presAssocID="{7AEF0B66-C3AD-4F35-9507-E464A89B7CCD}" presName="hierRoot2" presStyleCnt="0">
        <dgm:presLayoutVars>
          <dgm:hierBranch val="init"/>
        </dgm:presLayoutVars>
      </dgm:prSet>
      <dgm:spPr/>
    </dgm:pt>
    <dgm:pt modelId="{4FA2FE3A-53F6-412B-A544-BB84330C92DE}" type="pres">
      <dgm:prSet presAssocID="{7AEF0B66-C3AD-4F35-9507-E464A89B7CCD}" presName="rootComposite" presStyleCnt="0"/>
      <dgm:spPr/>
    </dgm:pt>
    <dgm:pt modelId="{F68BA09F-5596-44DC-8D59-F9000020557A}" type="pres">
      <dgm:prSet presAssocID="{7AEF0B66-C3AD-4F35-9507-E464A89B7CCD}" presName="rootText" presStyleLbl="node4" presStyleIdx="0" presStyleCnt="3" custScaleX="11202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EC35066B-0E4E-4B01-AF23-039F22593FF0}" type="pres">
      <dgm:prSet presAssocID="{7AEF0B66-C3AD-4F35-9507-E464A89B7CCD}" presName="rootConnector" presStyleLbl="node4" presStyleIdx="0" presStyleCnt="3"/>
      <dgm:spPr/>
      <dgm:t>
        <a:bodyPr/>
        <a:lstStyle/>
        <a:p>
          <a:endParaRPr lang="es-ES"/>
        </a:p>
      </dgm:t>
    </dgm:pt>
    <dgm:pt modelId="{246E3985-A876-4B9E-94A6-C0F284FCCD90}" type="pres">
      <dgm:prSet presAssocID="{7AEF0B66-C3AD-4F35-9507-E464A89B7CCD}" presName="hierChild4" presStyleCnt="0"/>
      <dgm:spPr/>
    </dgm:pt>
    <dgm:pt modelId="{938278AF-D2FE-48D5-90BC-1A2ED16A33BA}" type="pres">
      <dgm:prSet presAssocID="{7AEF0B66-C3AD-4F35-9507-E464A89B7CCD}" presName="hierChild5" presStyleCnt="0"/>
      <dgm:spPr/>
    </dgm:pt>
    <dgm:pt modelId="{E99065AA-7DBF-4F95-830C-BFCE9ED60C70}" type="pres">
      <dgm:prSet presAssocID="{964E6AB0-AE59-4282-B429-8E08242001FA}" presName="hierChild5" presStyleCnt="0"/>
      <dgm:spPr/>
    </dgm:pt>
    <dgm:pt modelId="{561086EB-EAA3-4692-9A93-106E829E8DF5}" type="pres">
      <dgm:prSet presAssocID="{34FAA1BD-E2BB-4245-B148-8A0F4237F25A}" presName="hierChild5" presStyleCnt="0"/>
      <dgm:spPr/>
    </dgm:pt>
    <dgm:pt modelId="{F60B4424-D8A9-4396-88EC-D0ABD7F44AD8}" type="pres">
      <dgm:prSet presAssocID="{A4C4A471-0850-4A8D-A7BE-2C662DA6F9B3}" presName="Name37" presStyleLbl="parChTrans1D2" presStyleIdx="1" presStyleCnt="3"/>
      <dgm:spPr/>
      <dgm:t>
        <a:bodyPr/>
        <a:lstStyle/>
        <a:p>
          <a:endParaRPr lang="es-ES"/>
        </a:p>
      </dgm:t>
    </dgm:pt>
    <dgm:pt modelId="{89804C03-C5EC-4B0E-87F8-19E44B95362C}" type="pres">
      <dgm:prSet presAssocID="{8754540A-7295-4DD5-BF22-F62B73E2AE9C}" presName="hierRoot2" presStyleCnt="0">
        <dgm:presLayoutVars>
          <dgm:hierBranch/>
        </dgm:presLayoutVars>
      </dgm:prSet>
      <dgm:spPr/>
    </dgm:pt>
    <dgm:pt modelId="{31DD8646-BAD9-41F4-B669-B031F4821F4C}" type="pres">
      <dgm:prSet presAssocID="{8754540A-7295-4DD5-BF22-F62B73E2AE9C}" presName="rootComposite" presStyleCnt="0"/>
      <dgm:spPr/>
    </dgm:pt>
    <dgm:pt modelId="{1E455693-319E-4008-A9C1-3CE69D470CA3}" type="pres">
      <dgm:prSet presAssocID="{8754540A-7295-4DD5-BF22-F62B73E2AE9C}" presName="rootText" presStyleLbl="node2" presStyleIdx="1" presStyleCnt="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7029E888-9D2D-45CB-A076-8458A387461B}" type="pres">
      <dgm:prSet presAssocID="{8754540A-7295-4DD5-BF22-F62B73E2AE9C}" presName="rootConnector" presStyleLbl="node2" presStyleIdx="1" presStyleCnt="3"/>
      <dgm:spPr/>
      <dgm:t>
        <a:bodyPr/>
        <a:lstStyle/>
        <a:p>
          <a:endParaRPr lang="es-ES"/>
        </a:p>
      </dgm:t>
    </dgm:pt>
    <dgm:pt modelId="{A96768C5-F084-43E8-B52D-5017351959DB}" type="pres">
      <dgm:prSet presAssocID="{8754540A-7295-4DD5-BF22-F62B73E2AE9C}" presName="hierChild4" presStyleCnt="0"/>
      <dgm:spPr/>
    </dgm:pt>
    <dgm:pt modelId="{0AB5924F-11B4-4390-83E5-048783081A28}" type="pres">
      <dgm:prSet presAssocID="{FABA7842-8F98-4039-A989-C164D8627F2A}" presName="Name35" presStyleLbl="parChTrans1D3" presStyleIdx="1" presStyleCnt="3"/>
      <dgm:spPr/>
      <dgm:t>
        <a:bodyPr/>
        <a:lstStyle/>
        <a:p>
          <a:endParaRPr lang="es-ES"/>
        </a:p>
      </dgm:t>
    </dgm:pt>
    <dgm:pt modelId="{5F1FE345-0A85-4464-A5ED-942075AC3DCA}" type="pres">
      <dgm:prSet presAssocID="{15A4BF7F-72DF-4DB4-89B7-B78E57C56292}" presName="hierRoot2" presStyleCnt="0">
        <dgm:presLayoutVars>
          <dgm:hierBranch/>
        </dgm:presLayoutVars>
      </dgm:prSet>
      <dgm:spPr/>
    </dgm:pt>
    <dgm:pt modelId="{9B2D172A-4D1E-4124-80B6-29D9B763B0CD}" type="pres">
      <dgm:prSet presAssocID="{15A4BF7F-72DF-4DB4-89B7-B78E57C56292}" presName="rootComposite" presStyleCnt="0"/>
      <dgm:spPr/>
    </dgm:pt>
    <dgm:pt modelId="{4D29747C-C39E-4008-978A-DC9C6266D483}" type="pres">
      <dgm:prSet presAssocID="{15A4BF7F-72DF-4DB4-89B7-B78E57C56292}" presName="rootText" presStyleLbl="node3" presStyleIdx="1" presStyleCnt="3" custScaleX="110915" custScaleY="15550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77B4ADA1-AF55-49EF-8CBE-29875C677667}" type="pres">
      <dgm:prSet presAssocID="{15A4BF7F-72DF-4DB4-89B7-B78E57C56292}" presName="rootConnector" presStyleLbl="node3" presStyleIdx="1" presStyleCnt="3"/>
      <dgm:spPr/>
      <dgm:t>
        <a:bodyPr/>
        <a:lstStyle/>
        <a:p>
          <a:endParaRPr lang="es-ES"/>
        </a:p>
      </dgm:t>
    </dgm:pt>
    <dgm:pt modelId="{EE3C8EDD-1793-493B-9113-552480CD8C3C}" type="pres">
      <dgm:prSet presAssocID="{15A4BF7F-72DF-4DB4-89B7-B78E57C56292}" presName="hierChild4" presStyleCnt="0"/>
      <dgm:spPr/>
    </dgm:pt>
    <dgm:pt modelId="{87E128BA-0EE9-4D46-956F-EAD244C7FD0D}" type="pres">
      <dgm:prSet presAssocID="{554BC45E-6048-45A0-8F59-F891E6E67773}" presName="Name35" presStyleLbl="parChTrans1D4" presStyleIdx="1" presStyleCnt="3"/>
      <dgm:spPr/>
      <dgm:t>
        <a:bodyPr/>
        <a:lstStyle/>
        <a:p>
          <a:endParaRPr lang="es-ES"/>
        </a:p>
      </dgm:t>
    </dgm:pt>
    <dgm:pt modelId="{F5CCEE1B-BEA6-47CE-B9B9-5D200EEEA70E}" type="pres">
      <dgm:prSet presAssocID="{2156F0BF-3C26-45B7-A534-FECFA507891F}" presName="hierRoot2" presStyleCnt="0">
        <dgm:presLayoutVars>
          <dgm:hierBranch val="init"/>
        </dgm:presLayoutVars>
      </dgm:prSet>
      <dgm:spPr/>
    </dgm:pt>
    <dgm:pt modelId="{FA48B01B-8588-4781-9187-E2501E6FB6D7}" type="pres">
      <dgm:prSet presAssocID="{2156F0BF-3C26-45B7-A534-FECFA507891F}" presName="rootComposite" presStyleCnt="0"/>
      <dgm:spPr/>
    </dgm:pt>
    <dgm:pt modelId="{FBC10AB2-7181-4FF2-B160-173CDF12D9CE}" type="pres">
      <dgm:prSet presAssocID="{2156F0BF-3C26-45B7-A534-FECFA507891F}" presName="rootText" presStyleLbl="node4" presStyleIdx="1" presStyleCnt="3" custScaleX="115792" custScaleY="102955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E24237BD-E401-4841-A863-AC08FC93B097}" type="pres">
      <dgm:prSet presAssocID="{2156F0BF-3C26-45B7-A534-FECFA507891F}" presName="rootConnector" presStyleLbl="node4" presStyleIdx="1" presStyleCnt="3"/>
      <dgm:spPr/>
      <dgm:t>
        <a:bodyPr/>
        <a:lstStyle/>
        <a:p>
          <a:endParaRPr lang="es-ES"/>
        </a:p>
      </dgm:t>
    </dgm:pt>
    <dgm:pt modelId="{B90BD8A3-95D1-4EB0-89D7-DCB2ED4CE9E8}" type="pres">
      <dgm:prSet presAssocID="{2156F0BF-3C26-45B7-A534-FECFA507891F}" presName="hierChild4" presStyleCnt="0"/>
      <dgm:spPr/>
    </dgm:pt>
    <dgm:pt modelId="{6A455DD2-407D-4D64-8645-7984C0366A1D}" type="pres">
      <dgm:prSet presAssocID="{2156F0BF-3C26-45B7-A534-FECFA507891F}" presName="hierChild5" presStyleCnt="0"/>
      <dgm:spPr/>
    </dgm:pt>
    <dgm:pt modelId="{8B90BA4E-E8F0-449F-98EC-97800710157D}" type="pres">
      <dgm:prSet presAssocID="{15A4BF7F-72DF-4DB4-89B7-B78E57C56292}" presName="hierChild5" presStyleCnt="0"/>
      <dgm:spPr/>
    </dgm:pt>
    <dgm:pt modelId="{2CA00D25-2A37-4B52-9898-485372C54911}" type="pres">
      <dgm:prSet presAssocID="{8754540A-7295-4DD5-BF22-F62B73E2AE9C}" presName="hierChild5" presStyleCnt="0"/>
      <dgm:spPr/>
    </dgm:pt>
    <dgm:pt modelId="{0444473C-A884-4DEC-9041-6F68F13AB05C}" type="pres">
      <dgm:prSet presAssocID="{FF9587E7-57F3-431B-BAE1-A5F40BF47089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CCE78A5-ED12-42DE-B101-7C67A2A1D3B2}" type="pres">
      <dgm:prSet presAssocID="{AD858340-4BA9-447D-98CE-7C05C5FF5179}" presName="hierRoot2" presStyleCnt="0">
        <dgm:presLayoutVars>
          <dgm:hierBranch/>
        </dgm:presLayoutVars>
      </dgm:prSet>
      <dgm:spPr/>
    </dgm:pt>
    <dgm:pt modelId="{677A58E5-2705-408F-A1B6-192264323E36}" type="pres">
      <dgm:prSet presAssocID="{AD858340-4BA9-447D-98CE-7C05C5FF5179}" presName="rootComposite" presStyleCnt="0"/>
      <dgm:spPr/>
    </dgm:pt>
    <dgm:pt modelId="{FDE8A241-0E51-4D24-AB07-BCBCC6949454}" type="pres">
      <dgm:prSet presAssocID="{AD858340-4BA9-447D-98CE-7C05C5FF5179}" presName="rootText" presStyleLbl="node2" presStyleIdx="2" presStyleCnt="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B7A1936A-40FD-42FC-82CE-E56E577EFD65}" type="pres">
      <dgm:prSet presAssocID="{AD858340-4BA9-447D-98CE-7C05C5FF5179}" presName="rootConnector" presStyleLbl="node2" presStyleIdx="2" presStyleCnt="3"/>
      <dgm:spPr/>
      <dgm:t>
        <a:bodyPr/>
        <a:lstStyle/>
        <a:p>
          <a:endParaRPr lang="es-ES"/>
        </a:p>
      </dgm:t>
    </dgm:pt>
    <dgm:pt modelId="{818B78DA-5FFF-4062-8461-BF21A5CAB20A}" type="pres">
      <dgm:prSet presAssocID="{AD858340-4BA9-447D-98CE-7C05C5FF5179}" presName="hierChild4" presStyleCnt="0"/>
      <dgm:spPr/>
    </dgm:pt>
    <dgm:pt modelId="{0EB7B228-6B12-4958-9B28-78332E872121}" type="pres">
      <dgm:prSet presAssocID="{CB4B9525-6EB9-47EC-8E48-A1648390D99B}" presName="Name35" presStyleLbl="parChTrans1D3" presStyleIdx="2" presStyleCnt="3"/>
      <dgm:spPr/>
      <dgm:t>
        <a:bodyPr/>
        <a:lstStyle/>
        <a:p>
          <a:endParaRPr lang="es-ES"/>
        </a:p>
      </dgm:t>
    </dgm:pt>
    <dgm:pt modelId="{5A9EDDD9-2A01-49B1-B3CE-6171A3C8D678}" type="pres">
      <dgm:prSet presAssocID="{98297E80-A678-4195-99E8-BDD26994807F}" presName="hierRoot2" presStyleCnt="0">
        <dgm:presLayoutVars>
          <dgm:hierBranch/>
        </dgm:presLayoutVars>
      </dgm:prSet>
      <dgm:spPr/>
    </dgm:pt>
    <dgm:pt modelId="{EAB90B03-4492-4F52-B11C-AF21F9402746}" type="pres">
      <dgm:prSet presAssocID="{98297E80-A678-4195-99E8-BDD26994807F}" presName="rootComposite" presStyleCnt="0"/>
      <dgm:spPr/>
    </dgm:pt>
    <dgm:pt modelId="{63D4417D-94EC-4836-88EA-518FA3CED414}" type="pres">
      <dgm:prSet presAssocID="{98297E80-A678-4195-99E8-BDD26994807F}" presName="rootText" presStyleLbl="node3" presStyleIdx="2" presStyleCnt="3" custScaleY="15201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FC294206-6CE3-4AD7-B50D-273585C41F72}" type="pres">
      <dgm:prSet presAssocID="{98297E80-A678-4195-99E8-BDD26994807F}" presName="rootConnector" presStyleLbl="node3" presStyleIdx="2" presStyleCnt="3"/>
      <dgm:spPr/>
      <dgm:t>
        <a:bodyPr/>
        <a:lstStyle/>
        <a:p>
          <a:endParaRPr lang="es-ES"/>
        </a:p>
      </dgm:t>
    </dgm:pt>
    <dgm:pt modelId="{84D2F453-900D-47C5-AA73-D6ADDEA4013F}" type="pres">
      <dgm:prSet presAssocID="{98297E80-A678-4195-99E8-BDD26994807F}" presName="hierChild4" presStyleCnt="0"/>
      <dgm:spPr/>
    </dgm:pt>
    <dgm:pt modelId="{EC5F2537-ABB1-4F6C-8561-24E415B2A834}" type="pres">
      <dgm:prSet presAssocID="{13287FD5-379B-4AB9-AFBB-F4E47DF33CE7}" presName="Name35" presStyleLbl="parChTrans1D4" presStyleIdx="2" presStyleCnt="3"/>
      <dgm:spPr/>
      <dgm:t>
        <a:bodyPr/>
        <a:lstStyle/>
        <a:p>
          <a:endParaRPr lang="es-ES"/>
        </a:p>
      </dgm:t>
    </dgm:pt>
    <dgm:pt modelId="{5A6B163B-4DE4-413A-AEBE-82F05649719E}" type="pres">
      <dgm:prSet presAssocID="{A855F002-68F5-4BE6-9C80-3EC34E2474E9}" presName="hierRoot2" presStyleCnt="0">
        <dgm:presLayoutVars>
          <dgm:hierBranch val="init"/>
        </dgm:presLayoutVars>
      </dgm:prSet>
      <dgm:spPr/>
    </dgm:pt>
    <dgm:pt modelId="{767C8974-BECE-446F-836C-BA1ACB2FEC19}" type="pres">
      <dgm:prSet presAssocID="{A855F002-68F5-4BE6-9C80-3EC34E2474E9}" presName="rootComposite" presStyleCnt="0"/>
      <dgm:spPr/>
    </dgm:pt>
    <dgm:pt modelId="{A624C03A-08B5-4B44-AB6F-D664722DCE97}" type="pres">
      <dgm:prSet presAssocID="{A855F002-68F5-4BE6-9C80-3EC34E2474E9}" presName="rootText" presStyleLbl="node4" presStyleIdx="2" presStyleCnt="3" custScaleX="11192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3295386C-5D92-48F6-9814-C790EFF5EFD5}" type="pres">
      <dgm:prSet presAssocID="{A855F002-68F5-4BE6-9C80-3EC34E2474E9}" presName="rootConnector" presStyleLbl="node4" presStyleIdx="2" presStyleCnt="3"/>
      <dgm:spPr/>
      <dgm:t>
        <a:bodyPr/>
        <a:lstStyle/>
        <a:p>
          <a:endParaRPr lang="es-ES"/>
        </a:p>
      </dgm:t>
    </dgm:pt>
    <dgm:pt modelId="{86C91D5F-FCD7-4B0E-95C3-2470B0AB8082}" type="pres">
      <dgm:prSet presAssocID="{A855F002-68F5-4BE6-9C80-3EC34E2474E9}" presName="hierChild4" presStyleCnt="0"/>
      <dgm:spPr/>
    </dgm:pt>
    <dgm:pt modelId="{BE683872-5889-4CFB-98E1-05EC9A82052F}" type="pres">
      <dgm:prSet presAssocID="{A855F002-68F5-4BE6-9C80-3EC34E2474E9}" presName="hierChild5" presStyleCnt="0"/>
      <dgm:spPr/>
    </dgm:pt>
    <dgm:pt modelId="{1B3DD15C-017A-4853-9DC7-72768BA54A9F}" type="pres">
      <dgm:prSet presAssocID="{98297E80-A678-4195-99E8-BDD26994807F}" presName="hierChild5" presStyleCnt="0"/>
      <dgm:spPr/>
    </dgm:pt>
    <dgm:pt modelId="{64FDCB9C-72F9-406A-A33A-07A51AB241FF}" type="pres">
      <dgm:prSet presAssocID="{AD858340-4BA9-447D-98CE-7C05C5FF5179}" presName="hierChild5" presStyleCnt="0"/>
      <dgm:spPr/>
    </dgm:pt>
    <dgm:pt modelId="{4F3DF2B3-DD2D-4E64-95D4-7A3BB8EE8FBC}" type="pres">
      <dgm:prSet presAssocID="{7626ADAE-6D0A-46AC-94D5-47154F3DE0E6}" presName="hierChild3" presStyleCnt="0"/>
      <dgm:spPr/>
    </dgm:pt>
  </dgm:ptLst>
  <dgm:cxnLst>
    <dgm:cxn modelId="{1689D129-0FB3-4443-A2F5-50CFC7ABE31D}" type="presOf" srcId="{98297E80-A678-4195-99E8-BDD26994807F}" destId="{63D4417D-94EC-4836-88EA-518FA3CED414}" srcOrd="0" destOrd="0" presId="urn:microsoft.com/office/officeart/2005/8/layout/orgChart1"/>
    <dgm:cxn modelId="{D47B021C-0FED-4A47-9B44-0822829CB5C6}" type="presOf" srcId="{964E6AB0-AE59-4282-B429-8E08242001FA}" destId="{90A4C6CF-BBB3-4A9D-BF68-D27B573F9B11}" srcOrd="1" destOrd="0" presId="urn:microsoft.com/office/officeart/2005/8/layout/orgChart1"/>
    <dgm:cxn modelId="{DFD6421E-496B-4603-A784-16394B97A5B4}" type="presOf" srcId="{964E6AB0-AE59-4282-B429-8E08242001FA}" destId="{C2303DD3-974C-4A78-B980-5F3BB19CF725}" srcOrd="0" destOrd="0" presId="urn:microsoft.com/office/officeart/2005/8/layout/orgChart1"/>
    <dgm:cxn modelId="{6446897C-9E51-4A97-985B-014F0174AB30}" type="presOf" srcId="{CB4B9525-6EB9-47EC-8E48-A1648390D99B}" destId="{0EB7B228-6B12-4958-9B28-78332E872121}" srcOrd="0" destOrd="0" presId="urn:microsoft.com/office/officeart/2005/8/layout/orgChart1"/>
    <dgm:cxn modelId="{527F4BB8-D0D3-4E76-8A4E-54775D3585A7}" type="presOf" srcId="{7AEF0B66-C3AD-4F35-9507-E464A89B7CCD}" destId="{F68BA09F-5596-44DC-8D59-F9000020557A}" srcOrd="0" destOrd="0" presId="urn:microsoft.com/office/officeart/2005/8/layout/orgChart1"/>
    <dgm:cxn modelId="{965E5773-3074-4EC5-81BD-76483A938060}" type="presOf" srcId="{A4C4A471-0850-4A8D-A7BE-2C662DA6F9B3}" destId="{F60B4424-D8A9-4396-88EC-D0ABD7F44AD8}" srcOrd="0" destOrd="0" presId="urn:microsoft.com/office/officeart/2005/8/layout/orgChart1"/>
    <dgm:cxn modelId="{49E95EAE-F55E-4D03-872C-9DE61BFAF5C9}" srcId="{AD858340-4BA9-447D-98CE-7C05C5FF5179}" destId="{98297E80-A678-4195-99E8-BDD26994807F}" srcOrd="0" destOrd="0" parTransId="{CB4B9525-6EB9-47EC-8E48-A1648390D99B}" sibTransId="{FDEE30B2-9B08-4EC4-929D-99CD51C786DD}"/>
    <dgm:cxn modelId="{3CF290CD-8F4A-4854-9668-EA38F1CD700F}" type="presOf" srcId="{A855F002-68F5-4BE6-9C80-3EC34E2474E9}" destId="{3295386C-5D92-48F6-9814-C790EFF5EFD5}" srcOrd="1" destOrd="0" presId="urn:microsoft.com/office/officeart/2005/8/layout/orgChart1"/>
    <dgm:cxn modelId="{BF965D87-E03A-435B-9234-889562CE6C15}" type="presOf" srcId="{34FAA1BD-E2BB-4245-B148-8A0F4237F25A}" destId="{0FA3CBA1-284E-47E5-A526-EECD85098008}" srcOrd="0" destOrd="0" presId="urn:microsoft.com/office/officeart/2005/8/layout/orgChart1"/>
    <dgm:cxn modelId="{EA67C834-892E-4719-B087-AF262FEBB99A}" type="presOf" srcId="{2156F0BF-3C26-45B7-A534-FECFA507891F}" destId="{FBC10AB2-7181-4FF2-B160-173CDF12D9CE}" srcOrd="0" destOrd="0" presId="urn:microsoft.com/office/officeart/2005/8/layout/orgChart1"/>
    <dgm:cxn modelId="{C570D014-2CFC-47E3-B787-90C8244D0801}" srcId="{8754540A-7295-4DD5-BF22-F62B73E2AE9C}" destId="{15A4BF7F-72DF-4DB4-89B7-B78E57C56292}" srcOrd="0" destOrd="0" parTransId="{FABA7842-8F98-4039-A989-C164D8627F2A}" sibTransId="{4FA10EFD-F6DD-48E6-86A1-8C7D5D8FE1A1}"/>
    <dgm:cxn modelId="{F01D1D8A-AF62-4266-A854-3442ABCA0AE1}" type="presOf" srcId="{8754540A-7295-4DD5-BF22-F62B73E2AE9C}" destId="{1E455693-319E-4008-A9C1-3CE69D470CA3}" srcOrd="0" destOrd="0" presId="urn:microsoft.com/office/officeart/2005/8/layout/orgChart1"/>
    <dgm:cxn modelId="{FBE4C0F9-666D-4CEC-8A6B-662A909CB81A}" type="presOf" srcId="{15A4BF7F-72DF-4DB4-89B7-B78E57C56292}" destId="{77B4ADA1-AF55-49EF-8CBE-29875C677667}" srcOrd="1" destOrd="0" presId="urn:microsoft.com/office/officeart/2005/8/layout/orgChart1"/>
    <dgm:cxn modelId="{C6FFAA2F-D89E-4F52-AE0C-20C69B1DD701}" type="presOf" srcId="{7AEF0B66-C3AD-4F35-9507-E464A89B7CCD}" destId="{EC35066B-0E4E-4B01-AF23-039F22593FF0}" srcOrd="1" destOrd="0" presId="urn:microsoft.com/office/officeart/2005/8/layout/orgChart1"/>
    <dgm:cxn modelId="{E2AF0356-EE94-4786-B362-40AE61DD3DA9}" srcId="{618D9AAA-352E-4755-B2A7-D399AA134B0B}" destId="{7626ADAE-6D0A-46AC-94D5-47154F3DE0E6}" srcOrd="0" destOrd="0" parTransId="{10A5A930-471C-415C-8A2E-9A4F6EAA964F}" sibTransId="{3069B283-B604-4E5F-B258-BEE12EA3C41E}"/>
    <dgm:cxn modelId="{A5D5351F-5F8F-43E0-AD71-3BBE70F0B1C3}" srcId="{7626ADAE-6D0A-46AC-94D5-47154F3DE0E6}" destId="{34FAA1BD-E2BB-4245-B148-8A0F4237F25A}" srcOrd="0" destOrd="0" parTransId="{6E3B2E9C-71FB-4E40-A534-CC2ABF1BA88D}" sibTransId="{167A7575-FC5A-411F-A07D-0D4BF52B6734}"/>
    <dgm:cxn modelId="{B7EFF115-37D2-4CF3-9496-BE079B39A45E}" type="presOf" srcId="{6E3B2E9C-71FB-4E40-A534-CC2ABF1BA88D}" destId="{601FA467-B53E-4C9F-97EB-0246A14C5AEB}" srcOrd="0" destOrd="0" presId="urn:microsoft.com/office/officeart/2005/8/layout/orgChart1"/>
    <dgm:cxn modelId="{ECB42638-7B43-47CA-9294-DA0C051CCA0D}" type="presOf" srcId="{AD858340-4BA9-447D-98CE-7C05C5FF5179}" destId="{B7A1936A-40FD-42FC-82CE-E56E577EFD65}" srcOrd="1" destOrd="0" presId="urn:microsoft.com/office/officeart/2005/8/layout/orgChart1"/>
    <dgm:cxn modelId="{1B8C9797-9F64-4574-B13C-B06A6397064A}" srcId="{98297E80-A678-4195-99E8-BDD26994807F}" destId="{A855F002-68F5-4BE6-9C80-3EC34E2474E9}" srcOrd="0" destOrd="0" parTransId="{13287FD5-379B-4AB9-AFBB-F4E47DF33CE7}" sibTransId="{7E99B0EB-A716-4338-9464-12A88AC01DBC}"/>
    <dgm:cxn modelId="{40913855-DCD1-49EF-BD47-47325BA19137}" type="presOf" srcId="{FABA7842-8F98-4039-A989-C164D8627F2A}" destId="{0AB5924F-11B4-4390-83E5-048783081A28}" srcOrd="0" destOrd="0" presId="urn:microsoft.com/office/officeart/2005/8/layout/orgChart1"/>
    <dgm:cxn modelId="{0730D335-3DE8-4E82-9D66-67738097783A}" type="presOf" srcId="{2156F0BF-3C26-45B7-A534-FECFA507891F}" destId="{E24237BD-E401-4841-A863-AC08FC93B097}" srcOrd="1" destOrd="0" presId="urn:microsoft.com/office/officeart/2005/8/layout/orgChart1"/>
    <dgm:cxn modelId="{9488D0B3-B1BF-490C-9A45-33BACA59E38F}" type="presOf" srcId="{13287FD5-379B-4AB9-AFBB-F4E47DF33CE7}" destId="{EC5F2537-ABB1-4F6C-8561-24E415B2A834}" srcOrd="0" destOrd="0" presId="urn:microsoft.com/office/officeart/2005/8/layout/orgChart1"/>
    <dgm:cxn modelId="{043F9A02-7586-4382-9DEB-7B28F310CB33}" srcId="{964E6AB0-AE59-4282-B429-8E08242001FA}" destId="{7AEF0B66-C3AD-4F35-9507-E464A89B7CCD}" srcOrd="0" destOrd="0" parTransId="{A8EDFAF3-3D4A-44F0-B32C-F316FCEE55F6}" sibTransId="{C6E40202-20C5-44C4-8485-C3F760FEE8A1}"/>
    <dgm:cxn modelId="{0415C1DD-8874-4CA2-B395-A10BF4EBAD25}" type="presOf" srcId="{8754540A-7295-4DD5-BF22-F62B73E2AE9C}" destId="{7029E888-9D2D-45CB-A076-8458A387461B}" srcOrd="1" destOrd="0" presId="urn:microsoft.com/office/officeart/2005/8/layout/orgChart1"/>
    <dgm:cxn modelId="{1836CC5B-88B3-47AB-983B-26D86D1A687E}" srcId="{7626ADAE-6D0A-46AC-94D5-47154F3DE0E6}" destId="{8754540A-7295-4DD5-BF22-F62B73E2AE9C}" srcOrd="1" destOrd="0" parTransId="{A4C4A471-0850-4A8D-A7BE-2C662DA6F9B3}" sibTransId="{08ED6AAB-2FF0-4A55-9CC7-6E667B947D42}"/>
    <dgm:cxn modelId="{E53C8325-515C-4A13-B4CC-542E6A5FD88B}" type="presOf" srcId="{618D9AAA-352E-4755-B2A7-D399AA134B0B}" destId="{2F55102A-FBD5-4DAA-95B3-00BDB1438CE6}" srcOrd="0" destOrd="0" presId="urn:microsoft.com/office/officeart/2005/8/layout/orgChart1"/>
    <dgm:cxn modelId="{8998207B-F2D0-4626-883A-97E9CFE8DD5A}" type="presOf" srcId="{15A4BF7F-72DF-4DB4-89B7-B78E57C56292}" destId="{4D29747C-C39E-4008-978A-DC9C6266D483}" srcOrd="0" destOrd="0" presId="urn:microsoft.com/office/officeart/2005/8/layout/orgChart1"/>
    <dgm:cxn modelId="{81318B8D-006A-4A36-ADE7-E4133E6B3C63}" type="presOf" srcId="{AD858340-4BA9-447D-98CE-7C05C5FF5179}" destId="{FDE8A241-0E51-4D24-AB07-BCBCC6949454}" srcOrd="0" destOrd="0" presId="urn:microsoft.com/office/officeart/2005/8/layout/orgChart1"/>
    <dgm:cxn modelId="{A4EBF3E6-41DF-40F9-B37F-C81CC740A22B}" type="presOf" srcId="{34FAA1BD-E2BB-4245-B148-8A0F4237F25A}" destId="{043D8779-8C20-453B-8723-7404BE68F9C2}" srcOrd="1" destOrd="0" presId="urn:microsoft.com/office/officeart/2005/8/layout/orgChart1"/>
    <dgm:cxn modelId="{8E61867A-FE50-4D6C-8BC4-47CC6A2D5253}" type="presOf" srcId="{98297E80-A678-4195-99E8-BDD26994807F}" destId="{FC294206-6CE3-4AD7-B50D-273585C41F72}" srcOrd="1" destOrd="0" presId="urn:microsoft.com/office/officeart/2005/8/layout/orgChart1"/>
    <dgm:cxn modelId="{C8D22220-83D9-4D7E-B0BC-C38AB19A1FF1}" srcId="{34FAA1BD-E2BB-4245-B148-8A0F4237F25A}" destId="{964E6AB0-AE59-4282-B429-8E08242001FA}" srcOrd="0" destOrd="0" parTransId="{EA47153B-8903-4E78-84E7-EBA49EC84657}" sibTransId="{56AF486E-978C-4551-AB1D-29E495A138FC}"/>
    <dgm:cxn modelId="{2A8FAE4A-456D-48F8-9978-E7E45C55DBD1}" type="presOf" srcId="{FF9587E7-57F3-431B-BAE1-A5F40BF47089}" destId="{0444473C-A884-4DEC-9041-6F68F13AB05C}" srcOrd="0" destOrd="0" presId="urn:microsoft.com/office/officeart/2005/8/layout/orgChart1"/>
    <dgm:cxn modelId="{21F5DF5B-AF58-476E-AF60-DD40F27FA80D}" type="presOf" srcId="{7626ADAE-6D0A-46AC-94D5-47154F3DE0E6}" destId="{38CEE6E9-0268-4133-BBBC-F36B0EA122EC}" srcOrd="1" destOrd="0" presId="urn:microsoft.com/office/officeart/2005/8/layout/orgChart1"/>
    <dgm:cxn modelId="{06435A02-C65F-4C9A-8F44-DAD79D76009E}" type="presOf" srcId="{7626ADAE-6D0A-46AC-94D5-47154F3DE0E6}" destId="{F7662334-4204-4111-A417-2E1687BD29A9}" srcOrd="0" destOrd="0" presId="urn:microsoft.com/office/officeart/2005/8/layout/orgChart1"/>
    <dgm:cxn modelId="{3DB22ADD-A386-4143-BAAF-44822C2213C9}" type="presOf" srcId="{A8EDFAF3-3D4A-44F0-B32C-F316FCEE55F6}" destId="{02228A4F-9130-4E5C-8118-9332C877914D}" srcOrd="0" destOrd="0" presId="urn:microsoft.com/office/officeart/2005/8/layout/orgChart1"/>
    <dgm:cxn modelId="{5D7588D4-8934-46B4-A227-DFAE522D86D3}" type="presOf" srcId="{EA47153B-8903-4E78-84E7-EBA49EC84657}" destId="{082B335A-5ECD-4E1F-A0BC-756AE63B3A9D}" srcOrd="0" destOrd="0" presId="urn:microsoft.com/office/officeart/2005/8/layout/orgChart1"/>
    <dgm:cxn modelId="{9901D3CE-866B-4556-A17B-2E237212E5BC}" type="presOf" srcId="{554BC45E-6048-45A0-8F59-F891E6E67773}" destId="{87E128BA-0EE9-4D46-956F-EAD244C7FD0D}" srcOrd="0" destOrd="0" presId="urn:microsoft.com/office/officeart/2005/8/layout/orgChart1"/>
    <dgm:cxn modelId="{CA8D9A98-9C0D-49B9-AF4A-F019C008350E}" type="presOf" srcId="{A855F002-68F5-4BE6-9C80-3EC34E2474E9}" destId="{A624C03A-08B5-4B44-AB6F-D664722DCE97}" srcOrd="0" destOrd="0" presId="urn:microsoft.com/office/officeart/2005/8/layout/orgChart1"/>
    <dgm:cxn modelId="{2DE7BBBD-8BA5-43ED-8586-35F6F6BBC2B9}" srcId="{7626ADAE-6D0A-46AC-94D5-47154F3DE0E6}" destId="{AD858340-4BA9-447D-98CE-7C05C5FF5179}" srcOrd="2" destOrd="0" parTransId="{FF9587E7-57F3-431B-BAE1-A5F40BF47089}" sibTransId="{F5D9F06C-68E8-46E6-AAA6-57FC8222EE21}"/>
    <dgm:cxn modelId="{B377CD88-4722-4E32-BF5B-4365E9339DD8}" srcId="{15A4BF7F-72DF-4DB4-89B7-B78E57C56292}" destId="{2156F0BF-3C26-45B7-A534-FECFA507891F}" srcOrd="0" destOrd="0" parTransId="{554BC45E-6048-45A0-8F59-F891E6E67773}" sibTransId="{5B304D07-03E8-4DEF-B378-B82349336FF4}"/>
    <dgm:cxn modelId="{977D5416-CB6D-406F-ACA0-F1C61DC35F27}" type="presParOf" srcId="{2F55102A-FBD5-4DAA-95B3-00BDB1438CE6}" destId="{53992DF5-2BC0-4C29-A68F-DB965310404D}" srcOrd="0" destOrd="0" presId="urn:microsoft.com/office/officeart/2005/8/layout/orgChart1"/>
    <dgm:cxn modelId="{5CE940DB-0F32-48CD-95F0-1286F7E22945}" type="presParOf" srcId="{53992DF5-2BC0-4C29-A68F-DB965310404D}" destId="{6F1457CC-5987-4934-B326-E9C93CA55F9E}" srcOrd="0" destOrd="0" presId="urn:microsoft.com/office/officeart/2005/8/layout/orgChart1"/>
    <dgm:cxn modelId="{20F891EC-29A5-470F-B441-7F22AA3668D5}" type="presParOf" srcId="{6F1457CC-5987-4934-B326-E9C93CA55F9E}" destId="{F7662334-4204-4111-A417-2E1687BD29A9}" srcOrd="0" destOrd="0" presId="urn:microsoft.com/office/officeart/2005/8/layout/orgChart1"/>
    <dgm:cxn modelId="{7D704063-E6F2-4FCD-ACB9-2298B4A1AC86}" type="presParOf" srcId="{6F1457CC-5987-4934-B326-E9C93CA55F9E}" destId="{38CEE6E9-0268-4133-BBBC-F36B0EA122EC}" srcOrd="1" destOrd="0" presId="urn:microsoft.com/office/officeart/2005/8/layout/orgChart1"/>
    <dgm:cxn modelId="{88ACE139-4BA2-4CEF-8A73-3B481BA2B3E2}" type="presParOf" srcId="{53992DF5-2BC0-4C29-A68F-DB965310404D}" destId="{FC8C52FD-0D41-48FC-9820-08D41B5962E3}" srcOrd="1" destOrd="0" presId="urn:microsoft.com/office/officeart/2005/8/layout/orgChart1"/>
    <dgm:cxn modelId="{AFB152A0-5A31-4055-882C-498E69552B69}" type="presParOf" srcId="{FC8C52FD-0D41-48FC-9820-08D41B5962E3}" destId="{601FA467-B53E-4C9F-97EB-0246A14C5AEB}" srcOrd="0" destOrd="0" presId="urn:microsoft.com/office/officeart/2005/8/layout/orgChart1"/>
    <dgm:cxn modelId="{52F51BCD-4C41-47CD-AE86-4822DD7D7575}" type="presParOf" srcId="{FC8C52FD-0D41-48FC-9820-08D41B5962E3}" destId="{28B6610E-111A-4FD0-AC0F-047822DEA03E}" srcOrd="1" destOrd="0" presId="urn:microsoft.com/office/officeart/2005/8/layout/orgChart1"/>
    <dgm:cxn modelId="{74F87100-F00A-46C2-97BA-7628073001D5}" type="presParOf" srcId="{28B6610E-111A-4FD0-AC0F-047822DEA03E}" destId="{86A3E90D-380D-4193-BE88-25DED7BCFEA8}" srcOrd="0" destOrd="0" presId="urn:microsoft.com/office/officeart/2005/8/layout/orgChart1"/>
    <dgm:cxn modelId="{D4CF853C-C3F3-482E-AF64-66C425E1A6A4}" type="presParOf" srcId="{86A3E90D-380D-4193-BE88-25DED7BCFEA8}" destId="{0FA3CBA1-284E-47E5-A526-EECD85098008}" srcOrd="0" destOrd="0" presId="urn:microsoft.com/office/officeart/2005/8/layout/orgChart1"/>
    <dgm:cxn modelId="{32C49A54-5CB7-4A11-8DE9-5C95017E0FE9}" type="presParOf" srcId="{86A3E90D-380D-4193-BE88-25DED7BCFEA8}" destId="{043D8779-8C20-453B-8723-7404BE68F9C2}" srcOrd="1" destOrd="0" presId="urn:microsoft.com/office/officeart/2005/8/layout/orgChart1"/>
    <dgm:cxn modelId="{775D0E3F-5A7F-47CF-B289-E4DF8D2F1A65}" type="presParOf" srcId="{28B6610E-111A-4FD0-AC0F-047822DEA03E}" destId="{B262631B-626E-432F-ADAF-43EAB9BF3161}" srcOrd="1" destOrd="0" presId="urn:microsoft.com/office/officeart/2005/8/layout/orgChart1"/>
    <dgm:cxn modelId="{643D9EEB-79B1-4B12-AD8C-841B41D30239}" type="presParOf" srcId="{B262631B-626E-432F-ADAF-43EAB9BF3161}" destId="{082B335A-5ECD-4E1F-A0BC-756AE63B3A9D}" srcOrd="0" destOrd="0" presId="urn:microsoft.com/office/officeart/2005/8/layout/orgChart1"/>
    <dgm:cxn modelId="{464337AC-84FD-4A4C-B400-2FEBD2C3FD54}" type="presParOf" srcId="{B262631B-626E-432F-ADAF-43EAB9BF3161}" destId="{BEB61FC3-C4ED-4E95-B6AC-BB876D1F719D}" srcOrd="1" destOrd="0" presId="urn:microsoft.com/office/officeart/2005/8/layout/orgChart1"/>
    <dgm:cxn modelId="{DA99B6A4-0E79-4352-8FFB-378CF8CA565D}" type="presParOf" srcId="{BEB61FC3-C4ED-4E95-B6AC-BB876D1F719D}" destId="{01F70AD6-6099-4575-91A9-CF8718779B20}" srcOrd="0" destOrd="0" presId="urn:microsoft.com/office/officeart/2005/8/layout/orgChart1"/>
    <dgm:cxn modelId="{63162923-B018-44BB-BA9B-2283A8998EDD}" type="presParOf" srcId="{01F70AD6-6099-4575-91A9-CF8718779B20}" destId="{C2303DD3-974C-4A78-B980-5F3BB19CF725}" srcOrd="0" destOrd="0" presId="urn:microsoft.com/office/officeart/2005/8/layout/orgChart1"/>
    <dgm:cxn modelId="{8656EEB2-3E89-49C3-9791-5C8E11CD61FF}" type="presParOf" srcId="{01F70AD6-6099-4575-91A9-CF8718779B20}" destId="{90A4C6CF-BBB3-4A9D-BF68-D27B573F9B11}" srcOrd="1" destOrd="0" presId="urn:microsoft.com/office/officeart/2005/8/layout/orgChart1"/>
    <dgm:cxn modelId="{084E160B-FB25-4E59-BA98-29937274ED78}" type="presParOf" srcId="{BEB61FC3-C4ED-4E95-B6AC-BB876D1F719D}" destId="{BF3D4809-7236-49C4-9C42-DD4AF74E2D03}" srcOrd="1" destOrd="0" presId="urn:microsoft.com/office/officeart/2005/8/layout/orgChart1"/>
    <dgm:cxn modelId="{7B9B6FD1-2C82-4041-A180-69CAB8CCD02B}" type="presParOf" srcId="{BF3D4809-7236-49C4-9C42-DD4AF74E2D03}" destId="{02228A4F-9130-4E5C-8118-9332C877914D}" srcOrd="0" destOrd="0" presId="urn:microsoft.com/office/officeart/2005/8/layout/orgChart1"/>
    <dgm:cxn modelId="{DF5D9C5A-17CB-463D-A341-D1C8FF6769A2}" type="presParOf" srcId="{BF3D4809-7236-49C4-9C42-DD4AF74E2D03}" destId="{716D32BD-32FD-4562-B051-CDFE1185E7C4}" srcOrd="1" destOrd="0" presId="urn:microsoft.com/office/officeart/2005/8/layout/orgChart1"/>
    <dgm:cxn modelId="{B6F9CEB6-8D13-4667-8A0D-4CFE13B6C92F}" type="presParOf" srcId="{716D32BD-32FD-4562-B051-CDFE1185E7C4}" destId="{4FA2FE3A-53F6-412B-A544-BB84330C92DE}" srcOrd="0" destOrd="0" presId="urn:microsoft.com/office/officeart/2005/8/layout/orgChart1"/>
    <dgm:cxn modelId="{3AF244CA-4AB1-4C36-A0F1-F6AFC7B219C4}" type="presParOf" srcId="{4FA2FE3A-53F6-412B-A544-BB84330C92DE}" destId="{F68BA09F-5596-44DC-8D59-F9000020557A}" srcOrd="0" destOrd="0" presId="urn:microsoft.com/office/officeart/2005/8/layout/orgChart1"/>
    <dgm:cxn modelId="{2415B79D-A29A-4770-93EB-96D4C3BF20F2}" type="presParOf" srcId="{4FA2FE3A-53F6-412B-A544-BB84330C92DE}" destId="{EC35066B-0E4E-4B01-AF23-039F22593FF0}" srcOrd="1" destOrd="0" presId="urn:microsoft.com/office/officeart/2005/8/layout/orgChart1"/>
    <dgm:cxn modelId="{2F6E923F-0DCC-4539-A042-448465BC13C1}" type="presParOf" srcId="{716D32BD-32FD-4562-B051-CDFE1185E7C4}" destId="{246E3985-A876-4B9E-94A6-C0F284FCCD90}" srcOrd="1" destOrd="0" presId="urn:microsoft.com/office/officeart/2005/8/layout/orgChart1"/>
    <dgm:cxn modelId="{B25CB634-C0CF-4B3D-A350-97FF5290156A}" type="presParOf" srcId="{716D32BD-32FD-4562-B051-CDFE1185E7C4}" destId="{938278AF-D2FE-48D5-90BC-1A2ED16A33BA}" srcOrd="2" destOrd="0" presId="urn:microsoft.com/office/officeart/2005/8/layout/orgChart1"/>
    <dgm:cxn modelId="{E45F21D7-9BF1-46D6-8A02-F63AA8DBAAF0}" type="presParOf" srcId="{BEB61FC3-C4ED-4E95-B6AC-BB876D1F719D}" destId="{E99065AA-7DBF-4F95-830C-BFCE9ED60C70}" srcOrd="2" destOrd="0" presId="urn:microsoft.com/office/officeart/2005/8/layout/orgChart1"/>
    <dgm:cxn modelId="{241E7D54-FB2E-4D81-B89B-34FD53EE3245}" type="presParOf" srcId="{28B6610E-111A-4FD0-AC0F-047822DEA03E}" destId="{561086EB-EAA3-4692-9A93-106E829E8DF5}" srcOrd="2" destOrd="0" presId="urn:microsoft.com/office/officeart/2005/8/layout/orgChart1"/>
    <dgm:cxn modelId="{B2DBB1F0-3BCC-4B0B-8BEB-7929B4A97021}" type="presParOf" srcId="{FC8C52FD-0D41-48FC-9820-08D41B5962E3}" destId="{F60B4424-D8A9-4396-88EC-D0ABD7F44AD8}" srcOrd="2" destOrd="0" presId="urn:microsoft.com/office/officeart/2005/8/layout/orgChart1"/>
    <dgm:cxn modelId="{9755D388-5226-4DF1-9671-2475A570E7D3}" type="presParOf" srcId="{FC8C52FD-0D41-48FC-9820-08D41B5962E3}" destId="{89804C03-C5EC-4B0E-87F8-19E44B95362C}" srcOrd="3" destOrd="0" presId="urn:microsoft.com/office/officeart/2005/8/layout/orgChart1"/>
    <dgm:cxn modelId="{ABE569D3-86E5-4848-BDA3-1B6137FF9F36}" type="presParOf" srcId="{89804C03-C5EC-4B0E-87F8-19E44B95362C}" destId="{31DD8646-BAD9-41F4-B669-B031F4821F4C}" srcOrd="0" destOrd="0" presId="urn:microsoft.com/office/officeart/2005/8/layout/orgChart1"/>
    <dgm:cxn modelId="{98E16052-347F-4C97-93D4-00C5D95FBE6A}" type="presParOf" srcId="{31DD8646-BAD9-41F4-B669-B031F4821F4C}" destId="{1E455693-319E-4008-A9C1-3CE69D470CA3}" srcOrd="0" destOrd="0" presId="urn:microsoft.com/office/officeart/2005/8/layout/orgChart1"/>
    <dgm:cxn modelId="{34379B97-002E-4F67-B217-5B80EE5A3A7E}" type="presParOf" srcId="{31DD8646-BAD9-41F4-B669-B031F4821F4C}" destId="{7029E888-9D2D-45CB-A076-8458A387461B}" srcOrd="1" destOrd="0" presId="urn:microsoft.com/office/officeart/2005/8/layout/orgChart1"/>
    <dgm:cxn modelId="{CE9C6353-0797-48D9-9865-B6F5CADE2780}" type="presParOf" srcId="{89804C03-C5EC-4B0E-87F8-19E44B95362C}" destId="{A96768C5-F084-43E8-B52D-5017351959DB}" srcOrd="1" destOrd="0" presId="urn:microsoft.com/office/officeart/2005/8/layout/orgChart1"/>
    <dgm:cxn modelId="{210DD9AA-3C4E-4FE7-A64F-55E3BEB1B9BF}" type="presParOf" srcId="{A96768C5-F084-43E8-B52D-5017351959DB}" destId="{0AB5924F-11B4-4390-83E5-048783081A28}" srcOrd="0" destOrd="0" presId="urn:microsoft.com/office/officeart/2005/8/layout/orgChart1"/>
    <dgm:cxn modelId="{D9D082CC-AC8E-4E86-B27D-35A14356A042}" type="presParOf" srcId="{A96768C5-F084-43E8-B52D-5017351959DB}" destId="{5F1FE345-0A85-4464-A5ED-942075AC3DCA}" srcOrd="1" destOrd="0" presId="urn:microsoft.com/office/officeart/2005/8/layout/orgChart1"/>
    <dgm:cxn modelId="{72B95DE2-369C-4E69-BBE4-904D95747192}" type="presParOf" srcId="{5F1FE345-0A85-4464-A5ED-942075AC3DCA}" destId="{9B2D172A-4D1E-4124-80B6-29D9B763B0CD}" srcOrd="0" destOrd="0" presId="urn:microsoft.com/office/officeart/2005/8/layout/orgChart1"/>
    <dgm:cxn modelId="{DFF07FF8-93DB-436E-B3C6-A9C7E41F7864}" type="presParOf" srcId="{9B2D172A-4D1E-4124-80B6-29D9B763B0CD}" destId="{4D29747C-C39E-4008-978A-DC9C6266D483}" srcOrd="0" destOrd="0" presId="urn:microsoft.com/office/officeart/2005/8/layout/orgChart1"/>
    <dgm:cxn modelId="{5EC8561E-CB47-4ABE-87A5-B7E81911A834}" type="presParOf" srcId="{9B2D172A-4D1E-4124-80B6-29D9B763B0CD}" destId="{77B4ADA1-AF55-49EF-8CBE-29875C677667}" srcOrd="1" destOrd="0" presId="urn:microsoft.com/office/officeart/2005/8/layout/orgChart1"/>
    <dgm:cxn modelId="{1C54F224-7F36-4D58-95B0-4E30F07E8456}" type="presParOf" srcId="{5F1FE345-0A85-4464-A5ED-942075AC3DCA}" destId="{EE3C8EDD-1793-493B-9113-552480CD8C3C}" srcOrd="1" destOrd="0" presId="urn:microsoft.com/office/officeart/2005/8/layout/orgChart1"/>
    <dgm:cxn modelId="{FF3E1385-5585-49DA-BBBA-1054E79B95A3}" type="presParOf" srcId="{EE3C8EDD-1793-493B-9113-552480CD8C3C}" destId="{87E128BA-0EE9-4D46-956F-EAD244C7FD0D}" srcOrd="0" destOrd="0" presId="urn:microsoft.com/office/officeart/2005/8/layout/orgChart1"/>
    <dgm:cxn modelId="{97BD9144-265A-4384-A237-7D27C5D15E15}" type="presParOf" srcId="{EE3C8EDD-1793-493B-9113-552480CD8C3C}" destId="{F5CCEE1B-BEA6-47CE-B9B9-5D200EEEA70E}" srcOrd="1" destOrd="0" presId="urn:microsoft.com/office/officeart/2005/8/layout/orgChart1"/>
    <dgm:cxn modelId="{58309920-AF3A-482F-8676-85FD714F032E}" type="presParOf" srcId="{F5CCEE1B-BEA6-47CE-B9B9-5D200EEEA70E}" destId="{FA48B01B-8588-4781-9187-E2501E6FB6D7}" srcOrd="0" destOrd="0" presId="urn:microsoft.com/office/officeart/2005/8/layout/orgChart1"/>
    <dgm:cxn modelId="{CF402813-A018-41A8-A025-26538F1DEAA7}" type="presParOf" srcId="{FA48B01B-8588-4781-9187-E2501E6FB6D7}" destId="{FBC10AB2-7181-4FF2-B160-173CDF12D9CE}" srcOrd="0" destOrd="0" presId="urn:microsoft.com/office/officeart/2005/8/layout/orgChart1"/>
    <dgm:cxn modelId="{0EB1C4AD-9F4D-43CE-A3E8-ABBFEEEE6084}" type="presParOf" srcId="{FA48B01B-8588-4781-9187-E2501E6FB6D7}" destId="{E24237BD-E401-4841-A863-AC08FC93B097}" srcOrd="1" destOrd="0" presId="urn:microsoft.com/office/officeart/2005/8/layout/orgChart1"/>
    <dgm:cxn modelId="{7E3EBD40-EDC2-4022-964A-83798E70A68A}" type="presParOf" srcId="{F5CCEE1B-BEA6-47CE-B9B9-5D200EEEA70E}" destId="{B90BD8A3-95D1-4EB0-89D7-DCB2ED4CE9E8}" srcOrd="1" destOrd="0" presId="urn:microsoft.com/office/officeart/2005/8/layout/orgChart1"/>
    <dgm:cxn modelId="{3673773B-49A1-4718-85F0-679C6A2051E7}" type="presParOf" srcId="{F5CCEE1B-BEA6-47CE-B9B9-5D200EEEA70E}" destId="{6A455DD2-407D-4D64-8645-7984C0366A1D}" srcOrd="2" destOrd="0" presId="urn:microsoft.com/office/officeart/2005/8/layout/orgChart1"/>
    <dgm:cxn modelId="{872418C3-F0A6-46BB-844D-5BD565457469}" type="presParOf" srcId="{5F1FE345-0A85-4464-A5ED-942075AC3DCA}" destId="{8B90BA4E-E8F0-449F-98EC-97800710157D}" srcOrd="2" destOrd="0" presId="urn:microsoft.com/office/officeart/2005/8/layout/orgChart1"/>
    <dgm:cxn modelId="{8B4B28B2-D025-4FCB-AA35-66BF984B7279}" type="presParOf" srcId="{89804C03-C5EC-4B0E-87F8-19E44B95362C}" destId="{2CA00D25-2A37-4B52-9898-485372C54911}" srcOrd="2" destOrd="0" presId="urn:microsoft.com/office/officeart/2005/8/layout/orgChart1"/>
    <dgm:cxn modelId="{4005B962-BC06-4291-B15C-65B65B07341A}" type="presParOf" srcId="{FC8C52FD-0D41-48FC-9820-08D41B5962E3}" destId="{0444473C-A884-4DEC-9041-6F68F13AB05C}" srcOrd="4" destOrd="0" presId="urn:microsoft.com/office/officeart/2005/8/layout/orgChart1"/>
    <dgm:cxn modelId="{2BDEF4FE-C2DE-46C0-94B0-4DAAAEA07D12}" type="presParOf" srcId="{FC8C52FD-0D41-48FC-9820-08D41B5962E3}" destId="{3CCE78A5-ED12-42DE-B101-7C67A2A1D3B2}" srcOrd="5" destOrd="0" presId="urn:microsoft.com/office/officeart/2005/8/layout/orgChart1"/>
    <dgm:cxn modelId="{9C31C18D-7626-40D2-975F-147EC78842F6}" type="presParOf" srcId="{3CCE78A5-ED12-42DE-B101-7C67A2A1D3B2}" destId="{677A58E5-2705-408F-A1B6-192264323E36}" srcOrd="0" destOrd="0" presId="urn:microsoft.com/office/officeart/2005/8/layout/orgChart1"/>
    <dgm:cxn modelId="{27D38041-EBCE-465A-8521-84B034883FCD}" type="presParOf" srcId="{677A58E5-2705-408F-A1B6-192264323E36}" destId="{FDE8A241-0E51-4D24-AB07-BCBCC6949454}" srcOrd="0" destOrd="0" presId="urn:microsoft.com/office/officeart/2005/8/layout/orgChart1"/>
    <dgm:cxn modelId="{5A220213-D68F-4A83-99B0-69788A8D9E70}" type="presParOf" srcId="{677A58E5-2705-408F-A1B6-192264323E36}" destId="{B7A1936A-40FD-42FC-82CE-E56E577EFD65}" srcOrd="1" destOrd="0" presId="urn:microsoft.com/office/officeart/2005/8/layout/orgChart1"/>
    <dgm:cxn modelId="{703E4063-BDAA-45DD-99AE-83953A3D1C44}" type="presParOf" srcId="{3CCE78A5-ED12-42DE-B101-7C67A2A1D3B2}" destId="{818B78DA-5FFF-4062-8461-BF21A5CAB20A}" srcOrd="1" destOrd="0" presId="urn:microsoft.com/office/officeart/2005/8/layout/orgChart1"/>
    <dgm:cxn modelId="{69C29574-08F6-4FF8-96A7-D6C2910706D9}" type="presParOf" srcId="{818B78DA-5FFF-4062-8461-BF21A5CAB20A}" destId="{0EB7B228-6B12-4958-9B28-78332E872121}" srcOrd="0" destOrd="0" presId="urn:microsoft.com/office/officeart/2005/8/layout/orgChart1"/>
    <dgm:cxn modelId="{2CA13487-B0DB-4520-88AA-F0C99ACCF52F}" type="presParOf" srcId="{818B78DA-5FFF-4062-8461-BF21A5CAB20A}" destId="{5A9EDDD9-2A01-49B1-B3CE-6171A3C8D678}" srcOrd="1" destOrd="0" presId="urn:microsoft.com/office/officeart/2005/8/layout/orgChart1"/>
    <dgm:cxn modelId="{51C0F4A7-0837-4B12-92C5-4B722108D459}" type="presParOf" srcId="{5A9EDDD9-2A01-49B1-B3CE-6171A3C8D678}" destId="{EAB90B03-4492-4F52-B11C-AF21F9402746}" srcOrd="0" destOrd="0" presId="urn:microsoft.com/office/officeart/2005/8/layout/orgChart1"/>
    <dgm:cxn modelId="{C6E3C0E8-6710-4743-9707-D03DD77F6E31}" type="presParOf" srcId="{EAB90B03-4492-4F52-B11C-AF21F9402746}" destId="{63D4417D-94EC-4836-88EA-518FA3CED414}" srcOrd="0" destOrd="0" presId="urn:microsoft.com/office/officeart/2005/8/layout/orgChart1"/>
    <dgm:cxn modelId="{6011B2A4-8144-4733-81D5-053E698DD151}" type="presParOf" srcId="{EAB90B03-4492-4F52-B11C-AF21F9402746}" destId="{FC294206-6CE3-4AD7-B50D-273585C41F72}" srcOrd="1" destOrd="0" presId="urn:microsoft.com/office/officeart/2005/8/layout/orgChart1"/>
    <dgm:cxn modelId="{39ADF5DB-FBF3-4C60-BB9B-522193F4775D}" type="presParOf" srcId="{5A9EDDD9-2A01-49B1-B3CE-6171A3C8D678}" destId="{84D2F453-900D-47C5-AA73-D6ADDEA4013F}" srcOrd="1" destOrd="0" presId="urn:microsoft.com/office/officeart/2005/8/layout/orgChart1"/>
    <dgm:cxn modelId="{8FD1EC14-081F-46C9-8421-C7FD28DECF78}" type="presParOf" srcId="{84D2F453-900D-47C5-AA73-D6ADDEA4013F}" destId="{EC5F2537-ABB1-4F6C-8561-24E415B2A834}" srcOrd="0" destOrd="0" presId="urn:microsoft.com/office/officeart/2005/8/layout/orgChart1"/>
    <dgm:cxn modelId="{30C4DE05-9C8C-4FF4-988B-A5A0EF8DA8E0}" type="presParOf" srcId="{84D2F453-900D-47C5-AA73-D6ADDEA4013F}" destId="{5A6B163B-4DE4-413A-AEBE-82F05649719E}" srcOrd="1" destOrd="0" presId="urn:microsoft.com/office/officeart/2005/8/layout/orgChart1"/>
    <dgm:cxn modelId="{F465FF38-77A9-42CE-A783-7B8A2E5545AB}" type="presParOf" srcId="{5A6B163B-4DE4-413A-AEBE-82F05649719E}" destId="{767C8974-BECE-446F-836C-BA1ACB2FEC19}" srcOrd="0" destOrd="0" presId="urn:microsoft.com/office/officeart/2005/8/layout/orgChart1"/>
    <dgm:cxn modelId="{E36A3BDA-D881-4E8B-B33B-B0F255A52A81}" type="presParOf" srcId="{767C8974-BECE-446F-836C-BA1ACB2FEC19}" destId="{A624C03A-08B5-4B44-AB6F-D664722DCE97}" srcOrd="0" destOrd="0" presId="urn:microsoft.com/office/officeart/2005/8/layout/orgChart1"/>
    <dgm:cxn modelId="{425B66B6-E43E-427F-AB18-38031CFAD0E1}" type="presParOf" srcId="{767C8974-BECE-446F-836C-BA1ACB2FEC19}" destId="{3295386C-5D92-48F6-9814-C790EFF5EFD5}" srcOrd="1" destOrd="0" presId="urn:microsoft.com/office/officeart/2005/8/layout/orgChart1"/>
    <dgm:cxn modelId="{08E55BB9-EF47-4079-BF20-FE0F00AF52E5}" type="presParOf" srcId="{5A6B163B-4DE4-413A-AEBE-82F05649719E}" destId="{86C91D5F-FCD7-4B0E-95C3-2470B0AB8082}" srcOrd="1" destOrd="0" presId="urn:microsoft.com/office/officeart/2005/8/layout/orgChart1"/>
    <dgm:cxn modelId="{06916001-F47C-4E67-B54A-69262F8BA122}" type="presParOf" srcId="{5A6B163B-4DE4-413A-AEBE-82F05649719E}" destId="{BE683872-5889-4CFB-98E1-05EC9A82052F}" srcOrd="2" destOrd="0" presId="urn:microsoft.com/office/officeart/2005/8/layout/orgChart1"/>
    <dgm:cxn modelId="{293398AA-0BEC-486E-8BF6-D4E2DC3BFBD9}" type="presParOf" srcId="{5A9EDDD9-2A01-49B1-B3CE-6171A3C8D678}" destId="{1B3DD15C-017A-4853-9DC7-72768BA54A9F}" srcOrd="2" destOrd="0" presId="urn:microsoft.com/office/officeart/2005/8/layout/orgChart1"/>
    <dgm:cxn modelId="{0D3D1BA1-247D-49E3-A74D-D8FB71E346ED}" type="presParOf" srcId="{3CCE78A5-ED12-42DE-B101-7C67A2A1D3B2}" destId="{64FDCB9C-72F9-406A-A33A-07A51AB241FF}" srcOrd="2" destOrd="0" presId="urn:microsoft.com/office/officeart/2005/8/layout/orgChart1"/>
    <dgm:cxn modelId="{744979F5-FC91-489E-B985-9DCEA036512C}" type="presParOf" srcId="{53992DF5-2BC0-4C29-A68F-DB965310404D}" destId="{4F3DF2B3-DD2D-4E64-95D4-7A3BB8EE8FB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456190-426A-412E-A5D8-0A05130F77BB}">
      <dsp:nvSpPr>
        <dsp:cNvPr id="0" name=""/>
        <dsp:cNvSpPr/>
      </dsp:nvSpPr>
      <dsp:spPr>
        <a:xfrm>
          <a:off x="3455460" y="884073"/>
          <a:ext cx="2025337" cy="372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059"/>
              </a:lnTo>
              <a:lnTo>
                <a:pt x="2025337" y="187059"/>
              </a:lnTo>
              <a:lnTo>
                <a:pt x="2025337" y="37271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93E1FA-A5AC-4599-BE42-45951F158339}">
      <dsp:nvSpPr>
        <dsp:cNvPr id="0" name=""/>
        <dsp:cNvSpPr/>
      </dsp:nvSpPr>
      <dsp:spPr>
        <a:xfrm>
          <a:off x="3390698" y="884073"/>
          <a:ext cx="91440" cy="340064"/>
        </a:xfrm>
        <a:custGeom>
          <a:avLst/>
          <a:gdLst/>
          <a:ahLst/>
          <a:cxnLst/>
          <a:rect l="0" t="0" r="0" b="0"/>
          <a:pathLst>
            <a:path>
              <a:moveTo>
                <a:pt x="64762" y="0"/>
              </a:moveTo>
              <a:lnTo>
                <a:pt x="64762" y="154410"/>
              </a:lnTo>
              <a:lnTo>
                <a:pt x="45720" y="154410"/>
              </a:lnTo>
              <a:lnTo>
                <a:pt x="45720" y="34006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228A4F-9130-4E5C-8118-9332C877914D}">
      <dsp:nvSpPr>
        <dsp:cNvPr id="0" name=""/>
        <dsp:cNvSpPr/>
      </dsp:nvSpPr>
      <dsp:spPr>
        <a:xfrm>
          <a:off x="1156208" y="3279718"/>
          <a:ext cx="91440" cy="3713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130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2B335A-5ECD-4E1F-A0BC-756AE63B3A9D}">
      <dsp:nvSpPr>
        <dsp:cNvPr id="0" name=""/>
        <dsp:cNvSpPr/>
      </dsp:nvSpPr>
      <dsp:spPr>
        <a:xfrm>
          <a:off x="1156208" y="2140849"/>
          <a:ext cx="91440" cy="3713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130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F6E318-DB00-47FE-A8D3-0E774170DCDF}">
      <dsp:nvSpPr>
        <dsp:cNvPr id="0" name=""/>
        <dsp:cNvSpPr/>
      </dsp:nvSpPr>
      <dsp:spPr>
        <a:xfrm>
          <a:off x="1201928" y="884073"/>
          <a:ext cx="2253531" cy="372712"/>
        </a:xfrm>
        <a:custGeom>
          <a:avLst/>
          <a:gdLst/>
          <a:ahLst/>
          <a:cxnLst/>
          <a:rect l="0" t="0" r="0" b="0"/>
          <a:pathLst>
            <a:path>
              <a:moveTo>
                <a:pt x="2253531" y="0"/>
              </a:moveTo>
              <a:lnTo>
                <a:pt x="2253531" y="187059"/>
              </a:lnTo>
              <a:lnTo>
                <a:pt x="0" y="187059"/>
              </a:lnTo>
              <a:lnTo>
                <a:pt x="0" y="37271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662334-4204-4111-A417-2E1687BD29A9}">
      <dsp:nvSpPr>
        <dsp:cNvPr id="0" name=""/>
        <dsp:cNvSpPr/>
      </dsp:nvSpPr>
      <dsp:spPr>
        <a:xfrm>
          <a:off x="1111162" y="9"/>
          <a:ext cx="4688597" cy="884063"/>
        </a:xfrm>
        <a:prstGeom prst="flowChartAlternateProcess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FALTAS SIN PROCEDIMIENTO</a:t>
          </a:r>
          <a:endParaRPr lang="es-ES" sz="2400" b="1" kern="1200" dirty="0"/>
        </a:p>
      </dsp:txBody>
      <dsp:txXfrm>
        <a:off x="1154318" y="43165"/>
        <a:ext cx="4602285" cy="797751"/>
      </dsp:txXfrm>
    </dsp:sp>
    <dsp:sp modelId="{0FA3CBA1-284E-47E5-A526-EECD85098008}">
      <dsp:nvSpPr>
        <dsp:cNvPr id="0" name=""/>
        <dsp:cNvSpPr/>
      </dsp:nvSpPr>
      <dsp:spPr>
        <a:xfrm>
          <a:off x="317864" y="1256785"/>
          <a:ext cx="1768127" cy="88406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/>
            <a:t>LEVE</a:t>
          </a:r>
          <a:endParaRPr lang="es-ES" sz="3200" b="1" kern="1200" dirty="0"/>
        </a:p>
      </dsp:txBody>
      <dsp:txXfrm>
        <a:off x="361020" y="1299941"/>
        <a:ext cx="1681815" cy="797751"/>
      </dsp:txXfrm>
    </dsp:sp>
    <dsp:sp modelId="{C2303DD3-974C-4A78-B980-5F3BB19CF725}">
      <dsp:nvSpPr>
        <dsp:cNvPr id="0" name=""/>
        <dsp:cNvSpPr/>
      </dsp:nvSpPr>
      <dsp:spPr>
        <a:xfrm>
          <a:off x="219336" y="2512156"/>
          <a:ext cx="1965185" cy="76756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Sin audiencia</a:t>
          </a:r>
          <a:endParaRPr lang="es-ES" sz="1600" b="1" kern="1200" dirty="0" smtClean="0"/>
        </a:p>
      </dsp:txBody>
      <dsp:txXfrm>
        <a:off x="256805" y="2549625"/>
        <a:ext cx="1890247" cy="692623"/>
      </dsp:txXfrm>
    </dsp:sp>
    <dsp:sp modelId="{F68BA09F-5596-44DC-8D59-F9000020557A}">
      <dsp:nvSpPr>
        <dsp:cNvPr id="0" name=""/>
        <dsp:cNvSpPr/>
      </dsp:nvSpPr>
      <dsp:spPr>
        <a:xfrm>
          <a:off x="211529" y="3651025"/>
          <a:ext cx="1980798" cy="88406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Sancionado en Recreo</a:t>
          </a:r>
          <a:endParaRPr lang="es-ES" sz="1800" b="1" kern="1200" dirty="0"/>
        </a:p>
      </dsp:txBody>
      <dsp:txXfrm>
        <a:off x="254685" y="3694181"/>
        <a:ext cx="1894486" cy="797751"/>
      </dsp:txXfrm>
    </dsp:sp>
    <dsp:sp modelId="{1E455693-319E-4008-A9C1-3CE69D470CA3}">
      <dsp:nvSpPr>
        <dsp:cNvPr id="0" name=""/>
        <dsp:cNvSpPr/>
      </dsp:nvSpPr>
      <dsp:spPr>
        <a:xfrm>
          <a:off x="2552354" y="1224137"/>
          <a:ext cx="1768127" cy="884063"/>
        </a:xfrm>
        <a:prstGeom prst="roundRect">
          <a:avLst/>
        </a:prstGeom>
        <a:gradFill rotWithShape="0">
          <a:gsLst>
            <a:gs pos="0">
              <a:srgbClr val="FFC000"/>
            </a:gs>
            <a:gs pos="100000">
              <a:srgbClr val="FFC000"/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/>
            <a:t>GRAVE</a:t>
          </a:r>
          <a:endParaRPr lang="es-ES" sz="2800" b="1" kern="1200" dirty="0"/>
        </a:p>
      </dsp:txBody>
      <dsp:txXfrm>
        <a:off x="2595510" y="1267293"/>
        <a:ext cx="1681815" cy="797751"/>
      </dsp:txXfrm>
    </dsp:sp>
    <dsp:sp modelId="{FDE8A241-0E51-4D24-AB07-BCBCC6949454}">
      <dsp:nvSpPr>
        <dsp:cNvPr id="0" name=""/>
        <dsp:cNvSpPr/>
      </dsp:nvSpPr>
      <dsp:spPr>
        <a:xfrm>
          <a:off x="4596734" y="1256785"/>
          <a:ext cx="1768127" cy="884063"/>
        </a:xfrm>
        <a:prstGeom prst="roundRect">
          <a:avLst/>
        </a:prstGeom>
        <a:gradFill rotWithShape="0">
          <a:gsLst>
            <a:gs pos="0">
              <a:srgbClr val="FF0000"/>
            </a:gs>
            <a:gs pos="100000">
              <a:srgbClr val="FF0000"/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/>
            <a:t>MUY GRAVE</a:t>
          </a:r>
          <a:endParaRPr lang="es-ES" sz="2800" b="1" kern="1200" dirty="0"/>
        </a:p>
      </dsp:txBody>
      <dsp:txXfrm>
        <a:off x="4639890" y="1299941"/>
        <a:ext cx="1681815" cy="7977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F2537-ABB1-4F6C-8561-24E415B2A834}">
      <dsp:nvSpPr>
        <dsp:cNvPr id="0" name=""/>
        <dsp:cNvSpPr/>
      </dsp:nvSpPr>
      <dsp:spPr>
        <a:xfrm>
          <a:off x="5989548" y="3705053"/>
          <a:ext cx="91440" cy="3565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659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B7B228-6B12-4958-9B28-78332E872121}">
      <dsp:nvSpPr>
        <dsp:cNvPr id="0" name=""/>
        <dsp:cNvSpPr/>
      </dsp:nvSpPr>
      <dsp:spPr>
        <a:xfrm>
          <a:off x="5989548" y="2057799"/>
          <a:ext cx="91440" cy="3565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659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44473C-A884-4DEC-9041-6F68F13AB05C}">
      <dsp:nvSpPr>
        <dsp:cNvPr id="0" name=""/>
        <dsp:cNvSpPr/>
      </dsp:nvSpPr>
      <dsp:spPr>
        <a:xfrm>
          <a:off x="3854416" y="850827"/>
          <a:ext cx="2180852" cy="357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646"/>
              </a:lnTo>
              <a:lnTo>
                <a:pt x="2180852" y="179646"/>
              </a:lnTo>
              <a:lnTo>
                <a:pt x="2180852" y="35794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E128BA-0EE9-4D46-956F-EAD244C7FD0D}">
      <dsp:nvSpPr>
        <dsp:cNvPr id="0" name=""/>
        <dsp:cNvSpPr/>
      </dsp:nvSpPr>
      <dsp:spPr>
        <a:xfrm>
          <a:off x="3699545" y="3734693"/>
          <a:ext cx="91440" cy="3565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659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B5924F-11B4-4390-83E5-048783081A28}">
      <dsp:nvSpPr>
        <dsp:cNvPr id="0" name=""/>
        <dsp:cNvSpPr/>
      </dsp:nvSpPr>
      <dsp:spPr>
        <a:xfrm>
          <a:off x="3699545" y="2057799"/>
          <a:ext cx="91440" cy="3565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659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0B4424-D8A9-4396-88EC-D0ABD7F44AD8}">
      <dsp:nvSpPr>
        <dsp:cNvPr id="0" name=""/>
        <dsp:cNvSpPr/>
      </dsp:nvSpPr>
      <dsp:spPr>
        <a:xfrm>
          <a:off x="3745265" y="850827"/>
          <a:ext cx="109151" cy="357942"/>
        </a:xfrm>
        <a:custGeom>
          <a:avLst/>
          <a:gdLst/>
          <a:ahLst/>
          <a:cxnLst/>
          <a:rect l="0" t="0" r="0" b="0"/>
          <a:pathLst>
            <a:path>
              <a:moveTo>
                <a:pt x="109151" y="0"/>
              </a:moveTo>
              <a:lnTo>
                <a:pt x="109151" y="179646"/>
              </a:lnTo>
              <a:lnTo>
                <a:pt x="0" y="179646"/>
              </a:lnTo>
              <a:lnTo>
                <a:pt x="0" y="35794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228A4F-9130-4E5C-8118-9332C877914D}">
      <dsp:nvSpPr>
        <dsp:cNvPr id="0" name=""/>
        <dsp:cNvSpPr/>
      </dsp:nvSpPr>
      <dsp:spPr>
        <a:xfrm>
          <a:off x="1408692" y="3691163"/>
          <a:ext cx="91440" cy="3565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659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2B335A-5ECD-4E1F-A0BC-756AE63B3A9D}">
      <dsp:nvSpPr>
        <dsp:cNvPr id="0" name=""/>
        <dsp:cNvSpPr/>
      </dsp:nvSpPr>
      <dsp:spPr>
        <a:xfrm>
          <a:off x="1408692" y="2057799"/>
          <a:ext cx="91440" cy="3565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659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1FA467-B53E-4C9F-97EB-0246A14C5AEB}">
      <dsp:nvSpPr>
        <dsp:cNvPr id="0" name=""/>
        <dsp:cNvSpPr/>
      </dsp:nvSpPr>
      <dsp:spPr>
        <a:xfrm>
          <a:off x="1454412" y="850827"/>
          <a:ext cx="2400003" cy="357942"/>
        </a:xfrm>
        <a:custGeom>
          <a:avLst/>
          <a:gdLst/>
          <a:ahLst/>
          <a:cxnLst/>
          <a:rect l="0" t="0" r="0" b="0"/>
          <a:pathLst>
            <a:path>
              <a:moveTo>
                <a:pt x="2400003" y="0"/>
              </a:moveTo>
              <a:lnTo>
                <a:pt x="2400003" y="179646"/>
              </a:lnTo>
              <a:lnTo>
                <a:pt x="0" y="179646"/>
              </a:lnTo>
              <a:lnTo>
                <a:pt x="0" y="35794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662334-4204-4111-A417-2E1687BD29A9}">
      <dsp:nvSpPr>
        <dsp:cNvPr id="0" name=""/>
        <dsp:cNvSpPr/>
      </dsp:nvSpPr>
      <dsp:spPr>
        <a:xfrm>
          <a:off x="1603018" y="1797"/>
          <a:ext cx="4502795" cy="849029"/>
        </a:xfrm>
        <a:prstGeom prst="flowChartAlternateProcess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FALTAS CON PROCEDIMIENTO</a:t>
          </a:r>
          <a:endParaRPr lang="es-ES" sz="1800" b="1" kern="1200" dirty="0"/>
        </a:p>
      </dsp:txBody>
      <dsp:txXfrm>
        <a:off x="1644463" y="43242"/>
        <a:ext cx="4419905" cy="766139"/>
      </dsp:txXfrm>
    </dsp:sp>
    <dsp:sp modelId="{0FA3CBA1-284E-47E5-A526-EECD85098008}">
      <dsp:nvSpPr>
        <dsp:cNvPr id="0" name=""/>
        <dsp:cNvSpPr/>
      </dsp:nvSpPr>
      <dsp:spPr>
        <a:xfrm>
          <a:off x="605382" y="1208769"/>
          <a:ext cx="1698059" cy="84902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/>
            <a:t>LEVE</a:t>
          </a:r>
          <a:endParaRPr lang="es-ES" sz="3200" b="1" kern="1200" dirty="0"/>
        </a:p>
      </dsp:txBody>
      <dsp:txXfrm>
        <a:off x="646828" y="1250215"/>
        <a:ext cx="1615167" cy="766137"/>
      </dsp:txXfrm>
    </dsp:sp>
    <dsp:sp modelId="{C2303DD3-974C-4A78-B980-5F3BB19CF725}">
      <dsp:nvSpPr>
        <dsp:cNvPr id="0" name=""/>
        <dsp:cNvSpPr/>
      </dsp:nvSpPr>
      <dsp:spPr>
        <a:xfrm>
          <a:off x="510758" y="2414392"/>
          <a:ext cx="1887308" cy="127677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Audiencia: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Alumno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Padre/ Madre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rgbClr val="FF0000"/>
              </a:solidFill>
            </a:rPr>
            <a:t>Profesor</a:t>
          </a:r>
          <a:endParaRPr lang="es-ES" sz="1600" b="1" kern="1200" dirty="0">
            <a:solidFill>
              <a:srgbClr val="FF0000"/>
            </a:solidFill>
          </a:endParaRPr>
        </a:p>
      </dsp:txBody>
      <dsp:txXfrm>
        <a:off x="573085" y="2476719"/>
        <a:ext cx="1762654" cy="1152117"/>
      </dsp:txXfrm>
    </dsp:sp>
    <dsp:sp modelId="{F68BA09F-5596-44DC-8D59-F9000020557A}">
      <dsp:nvSpPr>
        <dsp:cNvPr id="0" name=""/>
        <dsp:cNvSpPr/>
      </dsp:nvSpPr>
      <dsp:spPr>
        <a:xfrm>
          <a:off x="503261" y="4047756"/>
          <a:ext cx="1902302" cy="84902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Sancionados a 7ª hora</a:t>
          </a:r>
          <a:endParaRPr lang="es-ES" sz="1800" b="1" kern="1200" dirty="0"/>
        </a:p>
      </dsp:txBody>
      <dsp:txXfrm>
        <a:off x="544707" y="4089202"/>
        <a:ext cx="1819410" cy="766137"/>
      </dsp:txXfrm>
    </dsp:sp>
    <dsp:sp modelId="{1E455693-319E-4008-A9C1-3CE69D470CA3}">
      <dsp:nvSpPr>
        <dsp:cNvPr id="0" name=""/>
        <dsp:cNvSpPr/>
      </dsp:nvSpPr>
      <dsp:spPr>
        <a:xfrm>
          <a:off x="2896235" y="1208769"/>
          <a:ext cx="1698059" cy="849029"/>
        </a:xfrm>
        <a:prstGeom prst="roundRect">
          <a:avLst/>
        </a:prstGeom>
        <a:gradFill rotWithShape="0">
          <a:gsLst>
            <a:gs pos="0">
              <a:srgbClr val="FFC000"/>
            </a:gs>
            <a:gs pos="100000">
              <a:srgbClr val="FFC000"/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/>
            <a:t>GRAVE</a:t>
          </a:r>
          <a:endParaRPr lang="es-ES" sz="2800" b="1" kern="1200" dirty="0"/>
        </a:p>
      </dsp:txBody>
      <dsp:txXfrm>
        <a:off x="2937681" y="1250215"/>
        <a:ext cx="1615167" cy="766137"/>
      </dsp:txXfrm>
    </dsp:sp>
    <dsp:sp modelId="{4D29747C-C39E-4008-978A-DC9C6266D483}">
      <dsp:nvSpPr>
        <dsp:cNvPr id="0" name=""/>
        <dsp:cNvSpPr/>
      </dsp:nvSpPr>
      <dsp:spPr>
        <a:xfrm>
          <a:off x="2803563" y="2414392"/>
          <a:ext cx="1883402" cy="1320300"/>
        </a:xfrm>
        <a:prstGeom prst="roundRect">
          <a:avLst/>
        </a:prstGeom>
        <a:gradFill rotWithShape="0">
          <a:gsLst>
            <a:gs pos="0">
              <a:srgbClr val="FFC000"/>
            </a:gs>
            <a:gs pos="100000">
              <a:srgbClr val="FFC000"/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Audiencia: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Alumno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Padre/Madre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rgbClr val="0070C0"/>
              </a:solidFill>
            </a:rPr>
            <a:t>Tutor</a:t>
          </a:r>
          <a:endParaRPr lang="es-ES" sz="1600" kern="1200" dirty="0">
            <a:solidFill>
              <a:srgbClr val="0070C0"/>
            </a:solidFill>
          </a:endParaRPr>
        </a:p>
      </dsp:txBody>
      <dsp:txXfrm>
        <a:off x="2868015" y="2478844"/>
        <a:ext cx="1754498" cy="1191396"/>
      </dsp:txXfrm>
    </dsp:sp>
    <dsp:sp modelId="{FBC10AB2-7181-4FF2-B160-173CDF12D9CE}">
      <dsp:nvSpPr>
        <dsp:cNvPr id="0" name=""/>
        <dsp:cNvSpPr/>
      </dsp:nvSpPr>
      <dsp:spPr>
        <a:xfrm>
          <a:off x="2762156" y="4091285"/>
          <a:ext cx="1966217" cy="874118"/>
        </a:xfrm>
        <a:prstGeom prst="roundRect">
          <a:avLst/>
        </a:prstGeom>
        <a:gradFill rotWithShape="0">
          <a:gsLst>
            <a:gs pos="0">
              <a:srgbClr val="FFC000"/>
            </a:gs>
            <a:gs pos="100000">
              <a:srgbClr val="FFC000"/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Expulsión de </a:t>
          </a:r>
          <a:endParaRPr lang="es-ES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1 </a:t>
          </a:r>
          <a:r>
            <a:rPr lang="es-ES" sz="2000" b="1" kern="1200" dirty="0" smtClean="0"/>
            <a:t>a 6 días</a:t>
          </a:r>
          <a:endParaRPr lang="es-ES" sz="2000" b="1" kern="1200" dirty="0"/>
        </a:p>
      </dsp:txBody>
      <dsp:txXfrm>
        <a:off x="2804827" y="4133956"/>
        <a:ext cx="1880875" cy="788776"/>
      </dsp:txXfrm>
    </dsp:sp>
    <dsp:sp modelId="{FDE8A241-0E51-4D24-AB07-BCBCC6949454}">
      <dsp:nvSpPr>
        <dsp:cNvPr id="0" name=""/>
        <dsp:cNvSpPr/>
      </dsp:nvSpPr>
      <dsp:spPr>
        <a:xfrm>
          <a:off x="5186238" y="1208769"/>
          <a:ext cx="1698059" cy="849029"/>
        </a:xfrm>
        <a:prstGeom prst="roundRect">
          <a:avLst/>
        </a:prstGeom>
        <a:gradFill rotWithShape="0">
          <a:gsLst>
            <a:gs pos="0">
              <a:srgbClr val="FF0000"/>
            </a:gs>
            <a:gs pos="100000">
              <a:srgbClr val="FF0000"/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/>
            <a:t>MUY GRAVE</a:t>
          </a:r>
          <a:endParaRPr lang="es-ES" sz="2800" b="1" kern="1200" dirty="0"/>
        </a:p>
      </dsp:txBody>
      <dsp:txXfrm>
        <a:off x="5227684" y="1250215"/>
        <a:ext cx="1615167" cy="766137"/>
      </dsp:txXfrm>
    </dsp:sp>
    <dsp:sp modelId="{63D4417D-94EC-4836-88EA-518FA3CED414}">
      <dsp:nvSpPr>
        <dsp:cNvPr id="0" name=""/>
        <dsp:cNvSpPr/>
      </dsp:nvSpPr>
      <dsp:spPr>
        <a:xfrm>
          <a:off x="5186238" y="2414392"/>
          <a:ext cx="1698059" cy="1290661"/>
        </a:xfrm>
        <a:prstGeom prst="roundRect">
          <a:avLst/>
        </a:prstGeom>
        <a:gradFill rotWithShape="0">
          <a:gsLst>
            <a:gs pos="0">
              <a:srgbClr val="FF0000"/>
            </a:gs>
            <a:gs pos="100000">
              <a:srgbClr val="FF0000"/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/>
            <a:t>Audiencia: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/>
            <a:t>Alumno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/>
            <a:t>Padre/Madre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rgbClr val="0070C0"/>
              </a:solidFill>
            </a:rPr>
            <a:t>Tutor</a:t>
          </a:r>
          <a:endParaRPr lang="es-ES" sz="1500" kern="1200" dirty="0"/>
        </a:p>
      </dsp:txBody>
      <dsp:txXfrm>
        <a:off x="5249243" y="2477397"/>
        <a:ext cx="1572049" cy="1164651"/>
      </dsp:txXfrm>
    </dsp:sp>
    <dsp:sp modelId="{A624C03A-08B5-4B44-AB6F-D664722DCE97}">
      <dsp:nvSpPr>
        <dsp:cNvPr id="0" name=""/>
        <dsp:cNvSpPr/>
      </dsp:nvSpPr>
      <dsp:spPr>
        <a:xfrm>
          <a:off x="5084966" y="4061646"/>
          <a:ext cx="1900604" cy="849029"/>
        </a:xfrm>
        <a:prstGeom prst="roundRect">
          <a:avLst/>
        </a:prstGeom>
        <a:gradFill rotWithShape="0">
          <a:gsLst>
            <a:gs pos="0">
              <a:srgbClr val="FF0000"/>
            </a:gs>
            <a:gs pos="100000">
              <a:srgbClr val="FF0000"/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Expulsión de 7 días a 1 mes</a:t>
          </a:r>
          <a:endParaRPr lang="es-ES" sz="1800" kern="1200" dirty="0"/>
        </a:p>
      </dsp:txBody>
      <dsp:txXfrm>
        <a:off x="5126412" y="4103092"/>
        <a:ext cx="1817712" cy="7661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D509FDF-E97A-4FFA-A528-C3E41C02218C}" type="datetimeFigureOut">
              <a:rPr lang="es-ES" smtClean="0"/>
              <a:t>06/11/2019</a:t>
            </a:fld>
            <a:endParaRPr lang="es-E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EAC0A8-FDDA-4F6D-AE14-BCC2DB39EDB9}" type="slidenum">
              <a:rPr lang="es-ES" smtClean="0"/>
              <a:t>‹Nº›</a:t>
            </a:fld>
            <a:endParaRPr lang="es-E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9FDF-E97A-4FFA-A528-C3E41C02218C}" type="datetimeFigureOut">
              <a:rPr lang="es-ES" smtClean="0"/>
              <a:t>06/11/2019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AC0A8-FDDA-4F6D-AE14-BCC2DB39EDB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9FDF-E97A-4FFA-A528-C3E41C02218C}" type="datetimeFigureOut">
              <a:rPr lang="es-ES" smtClean="0"/>
              <a:t>06/11/2019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AC0A8-FDDA-4F6D-AE14-BCC2DB39EDB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9FDF-E97A-4FFA-A528-C3E41C02218C}" type="datetimeFigureOut">
              <a:rPr lang="es-ES" smtClean="0"/>
              <a:t>06/11/2019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AC0A8-FDDA-4F6D-AE14-BCC2DB39EDB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9FDF-E97A-4FFA-A528-C3E41C02218C}" type="datetimeFigureOut">
              <a:rPr lang="es-ES" smtClean="0"/>
              <a:t>06/11/2019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AC0A8-FDDA-4F6D-AE14-BCC2DB39EDB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9FDF-E97A-4FFA-A528-C3E41C02218C}" type="datetimeFigureOut">
              <a:rPr lang="es-ES" smtClean="0"/>
              <a:t>06/11/2019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AC0A8-FDDA-4F6D-AE14-BCC2DB39EDB9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9FDF-E97A-4FFA-A528-C3E41C02218C}" type="datetimeFigureOut">
              <a:rPr lang="es-ES" smtClean="0"/>
              <a:t>06/11/2019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AC0A8-FDDA-4F6D-AE14-BCC2DB39EDB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9FDF-E97A-4FFA-A528-C3E41C02218C}" type="datetimeFigureOut">
              <a:rPr lang="es-ES" smtClean="0"/>
              <a:t>06/11/2019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AC0A8-FDDA-4F6D-AE14-BCC2DB39EDB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9FDF-E97A-4FFA-A528-C3E41C02218C}" type="datetimeFigureOut">
              <a:rPr lang="es-ES" smtClean="0"/>
              <a:t>06/11/2019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AC0A8-FDDA-4F6D-AE14-BCC2DB39EDB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9FDF-E97A-4FFA-A528-C3E41C02218C}" type="datetimeFigureOut">
              <a:rPr lang="es-ES" smtClean="0"/>
              <a:t>06/11/2019</a:t>
            </a:fld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AC0A8-FDDA-4F6D-AE14-BCC2DB39EDB9}" type="slidenum">
              <a:rPr lang="es-ES" smtClean="0"/>
              <a:t>‹Nº›</a:t>
            </a:fld>
            <a:endParaRPr lang="es-E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9FDF-E97A-4FFA-A528-C3E41C02218C}" type="datetimeFigureOut">
              <a:rPr lang="es-ES" smtClean="0"/>
              <a:t>06/11/2019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AC0A8-FDDA-4F6D-AE14-BCC2DB39EDB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D509FDF-E97A-4FFA-A528-C3E41C02218C}" type="datetimeFigureOut">
              <a:rPr lang="es-ES" smtClean="0"/>
              <a:t>06/11/2019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9EAC0A8-FDDA-4F6D-AE14-BCC2DB39EDB9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 smtClean="0"/>
              <a:t>Convivencia</a:t>
            </a:r>
            <a:endParaRPr lang="es-ES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Decreto </a:t>
            </a:r>
            <a:r>
              <a:rPr lang="es-ES" dirty="0" smtClean="0"/>
              <a:t>32/2019 de la Comunidad de Madrid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446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7054" y="764704"/>
            <a:ext cx="7024744" cy="745152"/>
          </a:xfrm>
        </p:spPr>
        <p:txBody>
          <a:bodyPr/>
          <a:lstStyle/>
          <a:p>
            <a:r>
              <a:rPr lang="es-ES" b="1" dirty="0"/>
              <a:t>Mala conducta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509856"/>
            <a:ext cx="4392488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85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744" cy="720080"/>
          </a:xfrm>
        </p:spPr>
        <p:txBody>
          <a:bodyPr/>
          <a:lstStyle/>
          <a:p>
            <a:r>
              <a:rPr lang="es-ES" b="1" dirty="0" smtClean="0"/>
              <a:t>Tipos de </a:t>
            </a:r>
            <a:r>
              <a:rPr lang="es-ES" b="1" dirty="0" smtClean="0"/>
              <a:t>faltas</a:t>
            </a:r>
            <a:r>
              <a:rPr lang="es-ES" b="1" dirty="0" smtClean="0"/>
              <a:t>:</a:t>
            </a:r>
            <a:endParaRPr lang="es-ES" b="1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482085409"/>
              </p:ext>
            </p:extLst>
          </p:nvPr>
        </p:nvGraphicFramePr>
        <p:xfrm>
          <a:off x="1259632" y="1412776"/>
          <a:ext cx="657639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681028"/>
            <a:ext cx="1548172" cy="154817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706176"/>
            <a:ext cx="1523024" cy="152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27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08912" cy="1440160"/>
          </a:xfrm>
        </p:spPr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s-ES" b="1" dirty="0"/>
              <a:t>Rellenamos parte de conducta en Gestión de </a:t>
            </a:r>
            <a:r>
              <a:rPr lang="es-ES" b="1" dirty="0" smtClean="0"/>
              <a:t>Centro.</a:t>
            </a:r>
            <a:endParaRPr lang="es-ES" b="1" dirty="0"/>
          </a:p>
        </p:txBody>
      </p:sp>
      <p:pic>
        <p:nvPicPr>
          <p:cNvPr id="4" name="3 Imagen" descr="PARTES DE CONDUCTA 2019-2020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" t="15403" r="42858" b="13435"/>
          <a:stretch/>
        </p:blipFill>
        <p:spPr>
          <a:xfrm>
            <a:off x="1350251" y="2204864"/>
            <a:ext cx="6518239" cy="4293274"/>
          </a:xfrm>
          <a:prstGeom prst="rect">
            <a:avLst/>
          </a:prstGeom>
        </p:spPr>
      </p:pic>
      <p:sp>
        <p:nvSpPr>
          <p:cNvPr id="5" name="4 Llamada rectangular redondeada"/>
          <p:cNvSpPr/>
          <p:nvPr/>
        </p:nvSpPr>
        <p:spPr>
          <a:xfrm>
            <a:off x="5868144" y="1952836"/>
            <a:ext cx="2736304" cy="338437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/>
              <a:t>Podemos sancionar en el Recreo</a:t>
            </a:r>
            <a:r>
              <a:rPr lang="es-ES" dirty="0" smtClean="0"/>
              <a:t>.</a:t>
            </a:r>
          </a:p>
          <a:p>
            <a:pPr algn="ctr"/>
            <a:endParaRPr lang="es-ES" dirty="0" smtClean="0"/>
          </a:p>
          <a:p>
            <a:r>
              <a:rPr lang="es-ES" dirty="0" smtClean="0"/>
              <a:t>El profesor de sancionados creará un parte </a:t>
            </a:r>
            <a:r>
              <a:rPr lang="es-ES" dirty="0" smtClean="0"/>
              <a:t>por</a:t>
            </a:r>
            <a:r>
              <a:rPr lang="es-ES" dirty="0" smtClean="0"/>
              <a:t> </a:t>
            </a:r>
            <a:r>
              <a:rPr lang="es-ES" dirty="0" smtClean="0"/>
              <a:t>incumplimiento de sanción al alumno que NO asista a su sanción.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4696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08912" cy="1584176"/>
          </a:xfrm>
        </p:spPr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es-ES" b="1" dirty="0" smtClean="0"/>
              <a:t>Informamos por correo a la familia y ponemos en copia al Tutor del Curso.</a:t>
            </a:r>
            <a:endParaRPr lang="es-ES" b="1" dirty="0"/>
          </a:p>
        </p:txBody>
      </p:sp>
      <p:pic>
        <p:nvPicPr>
          <p:cNvPr id="3" name="2 Imagen" descr="Correo :: Enviados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" t="10176" r="22121" b="3421"/>
          <a:stretch/>
        </p:blipFill>
        <p:spPr>
          <a:xfrm>
            <a:off x="1115616" y="2204864"/>
            <a:ext cx="7024254" cy="403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93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08912" cy="1584176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s-ES" b="1" dirty="0" smtClean="0"/>
              <a:t>Informamos por el aula virtual al alumno.</a:t>
            </a:r>
            <a:endParaRPr lang="es-ES" b="1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407514"/>
            <a:ext cx="1493554" cy="1013373"/>
          </a:xfrm>
          <a:prstGeom prst="rect">
            <a:avLst/>
          </a:prstGeom>
        </p:spPr>
      </p:pic>
      <p:pic>
        <p:nvPicPr>
          <p:cNvPr id="6" name="5 Imagen"/>
          <p:cNvPicPr/>
          <p:nvPr/>
        </p:nvPicPr>
        <p:blipFill rotWithShape="1">
          <a:blip r:embed="rId3"/>
          <a:srcRect l="89071" t="9456" r="638" b="26349"/>
          <a:stretch/>
        </p:blipFill>
        <p:spPr bwMode="auto">
          <a:xfrm>
            <a:off x="3131840" y="2144719"/>
            <a:ext cx="1944216" cy="41764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1315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744" cy="720080"/>
          </a:xfrm>
        </p:spPr>
        <p:txBody>
          <a:bodyPr/>
          <a:lstStyle/>
          <a:p>
            <a:r>
              <a:rPr lang="es-ES" b="1" dirty="0" smtClean="0"/>
              <a:t>Tipos de </a:t>
            </a:r>
            <a:r>
              <a:rPr lang="es-ES" b="1" dirty="0" smtClean="0"/>
              <a:t>faltas:</a:t>
            </a:r>
            <a:endParaRPr lang="es-ES" b="1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58306535"/>
              </p:ext>
            </p:extLst>
          </p:nvPr>
        </p:nvGraphicFramePr>
        <p:xfrm>
          <a:off x="827584" y="1412776"/>
          <a:ext cx="748883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545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/>
              <a:t>FIN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40744199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639</TotalTime>
  <Words>130</Words>
  <Application>Microsoft Office PowerPoint</Application>
  <PresentationFormat>Presentación en pantalla (4:3)</PresentationFormat>
  <Paragraphs>38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Century Gothic</vt:lpstr>
      <vt:lpstr>Wingdings 2</vt:lpstr>
      <vt:lpstr>Austin</vt:lpstr>
      <vt:lpstr>Convivencia</vt:lpstr>
      <vt:lpstr>Mala conducta</vt:lpstr>
      <vt:lpstr>Tipos de faltas:</vt:lpstr>
      <vt:lpstr>Rellenamos parte de conducta en Gestión de Centro.</vt:lpstr>
      <vt:lpstr>Informamos por correo a la familia y ponemos en copia al Tutor del Curso.</vt:lpstr>
      <vt:lpstr>Informamos por el aula virtual al alumno.</vt:lpstr>
      <vt:lpstr>Tipos de faltas:</vt:lpstr>
      <vt:lpstr>FIN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HERNANDEZ FERNANDEZ, SERGIO ALBERTO</cp:lastModifiedBy>
  <cp:revision>19</cp:revision>
  <dcterms:created xsi:type="dcterms:W3CDTF">2019-11-05T19:01:11Z</dcterms:created>
  <dcterms:modified xsi:type="dcterms:W3CDTF">2019-11-06T15:30:40Z</dcterms:modified>
</cp:coreProperties>
</file>