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44767E-82D0-4AA3-977C-EFCC7C9AF2A4}" v="283" dt="2023-10-24T20:09:53.2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33821-597E-4B4F-8572-5DA1CB183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" y="950976"/>
            <a:ext cx="6509385" cy="3556730"/>
          </a:xfrm>
        </p:spPr>
        <p:txBody>
          <a:bodyPr anchor="t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C38D70-8FF5-47D7-A0DD-087A227BC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572000"/>
            <a:ext cx="6481953" cy="1485900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B5B485-516D-48B7-AF1D-69AEEA35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14DDB-2831-4FF8-9DA7-0449659D7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178F6-65BA-4964-80E2-DB6EA3355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895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07F1B-6F93-4E6E-8C8C-D01A9DEB6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7D2968-FE85-492F-A77B-1771F4EAA8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48641" y="2028826"/>
            <a:ext cx="11094348" cy="402907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92DA2-B1FB-45C6-B10C-141AC2BFB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CA6D78-CE47-4CA7-B3B6-AFAE5175F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DC5C0-8780-4819-A8FC-32A0141D2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132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B8F9A8-05F2-4F79-B689-1FA2F3196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472612" y="952499"/>
            <a:ext cx="2207417" cy="510540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D615BC-61CD-4D59-8E85-B59072E2B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57924" y="952499"/>
            <a:ext cx="8914688" cy="51054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81C46-8CC0-4B79-AF2E-84C86C6A8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A76817-4D29-4888-B68C-A35F5A069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0B21A-30A9-4173-9E3F-D985B86A3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447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A45AC-24E0-45A1-90C3-7BF96C3FC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18E1-7CA3-4B5E-9683-554FDFC63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5D32D-7150-4DF2-B992-A2B4F5605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03F0C-FCA3-464C-B6ED-864DB51E7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41006-DAE1-4326-B1AE-FD527A653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478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B84-BE32-464A-A765-975C21B5C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923" y="952500"/>
            <a:ext cx="6678695" cy="3962398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0145C2-97CF-4887-904A-8ADC80525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3860" y="952501"/>
            <a:ext cx="3500440" cy="396239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524559-DA32-4398-A8EE-EED2469D6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67BE1-F1AC-4732-B52E-1C7D63DEF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13C03-DDF0-48C6-B1BF-D28875F82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924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6F411-42B3-4A17-BE7E-861BE7E7D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E0603-F4C0-40AC-A53E-40449D53D7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8640" y="2029968"/>
            <a:ext cx="5281506" cy="41481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BC5634-2887-4182-A9BE-B382357D4F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928" y="2029968"/>
            <a:ext cx="5281506" cy="41481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6B6E74-28E1-4684-B515-4265ED7B1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D375EA-A8F8-485D-A82F-CD85D4C9E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D9E4B0-F5E3-407F-A548-B616E7749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246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2161A-7627-4D64-AF08-10D702AFE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59" y="950976"/>
            <a:ext cx="10802729" cy="88179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B6884-07D8-4CC4-BE99-516F1433B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918" y="1832772"/>
            <a:ext cx="5281507" cy="742638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13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2C638-B5A8-4F8C-85AE-33BEAF54C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8640" y="2600531"/>
            <a:ext cx="528150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0D1933-A703-4BDC-A697-728E899EED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7927" y="1832772"/>
            <a:ext cx="5283202" cy="742638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13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925DBD-4D51-4A2D-B1E4-6D094CD1E8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7927" y="2600531"/>
            <a:ext cx="52832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2636E2-E26E-42F7-9E05-3F756C7D1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F7281B-0E5C-421E-AFFE-775F57C5D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483462-E410-4DC7-AE53-27AABECFE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007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CFA68-31B5-48C5-929A-842FDF0FD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5A2600-419E-46E9-946F-FBDEDBA1D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85F9A9-98FF-4653-A570-9F351A1AB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D44457-95F1-4B15-A647-B14F91F7A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255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19EABA-1008-4E49-9184-3A946ECD7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5C3BD0-269D-4127-B5F7-84B0D8A74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23447-C740-4495-93EC-7252B1B92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629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D1155-71E7-4F0A-BB62-933743CF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52500"/>
            <a:ext cx="4124084" cy="23622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B6D44-5A1E-4176-8766-4B81E045D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0700" y="952500"/>
            <a:ext cx="5934074" cy="49085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810EC6-11DD-4B5D-A2D2-4DCF73E58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8641" y="3429000"/>
            <a:ext cx="4124084" cy="24399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5DFCDF-666E-4DB4-A1C0-79D40A007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A69AC-15E6-4B19-A59D-DBDBE923D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79F0EE-74DE-4FEC-81E9-E40D53397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413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3CA4F-6508-4AD6-8367-A0288D888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1" y="952500"/>
            <a:ext cx="4124084" cy="239791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06BFCD-2F93-4D99-89EA-F0359FB782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2119" y="987425"/>
            <a:ext cx="602218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F4C1F7-1272-41C8-8C29-676316D02D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8641" y="3429000"/>
            <a:ext cx="4124084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CDD491-0FE6-4B42-AAA6-B698E46F1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58F83F-4E9F-4607-A69B-DFC932560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324484-C6E4-4D8A-BDAB-09B1FBB43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48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90E843-90BA-4A7D-8F9F-FFE49387A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9" y="950976"/>
            <a:ext cx="10995659" cy="10778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F7CA62-9B55-49B4-94B6-EAAF7D5AE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8641" y="2028826"/>
            <a:ext cx="10995660" cy="4029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CEA03-AAFA-4A69-A3DA-1DD0EF273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8729" y="6449535"/>
            <a:ext cx="2983095" cy="30845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4CDE23C7-78A4-413A-A84B-93D4CC0A9EB1}" type="datetimeFigureOut">
              <a:rPr lang="en-US" smtClean="0"/>
              <a:pPr/>
              <a:t>10/24/2023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97F43-1ECB-4FC2-863E-26CEE24A00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7924" y="1737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7F9D8-4B2E-4871-B2AE-EFC06BE231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10710" y="6449535"/>
            <a:ext cx="932279" cy="30845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CB39E08-E0E5-4B1A-8F7D-08FE7678A3B6}" type="slidenum">
              <a:rPr lang="en-US" smtClean="0"/>
              <a:pPr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62919E4-C488-4107-9EF1-66152F848008}"/>
              </a:ext>
            </a:extLst>
          </p:cNvPr>
          <p:cNvCxnSpPr>
            <a:cxnSpLocks/>
          </p:cNvCxnSpPr>
          <p:nvPr/>
        </p:nvCxnSpPr>
        <p:spPr>
          <a:xfrm>
            <a:off x="643467" y="678719"/>
            <a:ext cx="1090506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F79732-4088-424C-A653-4534E4389443}"/>
              </a:ext>
            </a:extLst>
          </p:cNvPr>
          <p:cNvCxnSpPr>
            <a:cxnSpLocks/>
          </p:cNvCxnSpPr>
          <p:nvPr/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4943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28" r:id="rId5"/>
    <p:sldLayoutId id="2147483733" r:id="rId6"/>
    <p:sldLayoutId id="2147483729" r:id="rId7"/>
    <p:sldLayoutId id="2147483730" r:id="rId8"/>
    <p:sldLayoutId id="2147483731" r:id="rId9"/>
    <p:sldLayoutId id="2147483732" r:id="rId10"/>
    <p:sldLayoutId id="214748373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62919E4-C488-4107-9EF1-66152F848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78719"/>
            <a:ext cx="1090506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BF79732-4088-424C-A653-4534E43894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00A26AB-E1BA-4180-829A-BF134BA81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99D94A9-B2E2-46A9-B26F-8AE3BFD83A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Arte de círculo 3D de neón">
            <a:extLst>
              <a:ext uri="{FF2B5EF4-FFF2-40B4-BE49-F238E27FC236}">
                <a16:creationId xmlns:a16="http://schemas.microsoft.com/office/drawing/2014/main" id="{B4F36E22-E451-D349-A900-567131959F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21258" r="-2" b="-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498A24E-F6AC-42A6-8BC2-1A91D9768F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78719"/>
            <a:ext cx="10905066" cy="0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679D7AD-A487-4DDE-950D-32D24100B1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 descr="Trofeo rodeado de brillo">
            <a:extLst>
              <a:ext uri="{FF2B5EF4-FFF2-40B4-BE49-F238E27FC236}">
                <a16:creationId xmlns:a16="http://schemas.microsoft.com/office/drawing/2014/main" id="{537BB68A-4AB0-815B-346F-997A1A021E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3812" y="4133491"/>
            <a:ext cx="4083169" cy="273169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3C179CCE-3DE2-DDCD-AD40-7152EA48CCE7}"/>
              </a:ext>
            </a:extLst>
          </p:cNvPr>
          <p:cNvSpPr txBox="1"/>
          <p:nvPr/>
        </p:nvSpPr>
        <p:spPr>
          <a:xfrm>
            <a:off x="5079999" y="903035"/>
            <a:ext cx="2342140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800" b="1" dirty="0">
                <a:solidFill>
                  <a:srgbClr val="FFC000"/>
                </a:solidFill>
                <a:latin typeface="Calibri"/>
                <a:cs typeface="Calibri"/>
              </a:rPr>
              <a:t>Enhorabuena has llegado al final de tu proceso, eres un master del bádminton. 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951E4DA-78CB-F5A0-2355-894232AC4FA8}"/>
              </a:ext>
            </a:extLst>
          </p:cNvPr>
          <p:cNvSpPr txBox="1"/>
          <p:nvPr/>
        </p:nvSpPr>
        <p:spPr>
          <a:xfrm>
            <a:off x="220111" y="3975338"/>
            <a:ext cx="5660571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800" b="1" dirty="0">
                <a:solidFill>
                  <a:srgbClr val="FFC000"/>
                </a:solidFill>
                <a:latin typeface="Calibri"/>
                <a:cs typeface="Calibri"/>
              </a:rPr>
              <a:t>Sólo os queda grabar un vídeo explicando las reglas del Bádminton, golpes y configuración del torneo para subirlo al Aula Virtual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ribuneVTI">
  <a:themeElements>
    <a:clrScheme name="AnalogousFromDarkSeedLeftStep">
      <a:dk1>
        <a:srgbClr val="000000"/>
      </a:dk1>
      <a:lt1>
        <a:srgbClr val="FFFFFF"/>
      </a:lt1>
      <a:dk2>
        <a:srgbClr val="181734"/>
      </a:dk2>
      <a:lt2>
        <a:srgbClr val="F0F3F2"/>
      </a:lt2>
      <a:accent1>
        <a:srgbClr val="E72971"/>
      </a:accent1>
      <a:accent2>
        <a:srgbClr val="D517AE"/>
      </a:accent2>
      <a:accent3>
        <a:srgbClr val="BF29E7"/>
      </a:accent3>
      <a:accent4>
        <a:srgbClr val="5E17D5"/>
      </a:accent4>
      <a:accent5>
        <a:srgbClr val="2932E7"/>
      </a:accent5>
      <a:accent6>
        <a:srgbClr val="176FD5"/>
      </a:accent6>
      <a:hlink>
        <a:srgbClr val="6355C6"/>
      </a:hlink>
      <a:folHlink>
        <a:srgbClr val="7F7F7F"/>
      </a:folHlink>
    </a:clrScheme>
    <a:fontScheme name="Amasis-Univers">
      <a:majorFont>
        <a:latin typeface="Amasis MT Pro Medium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ibuneVTI" id="{4D84C650-59FC-4F6B-ADA6-B11C508FF6CE}" vid="{0E07EAE6-ACBC-4250-8522-FC108A45043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TribuneVTI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37</cp:revision>
  <dcterms:created xsi:type="dcterms:W3CDTF">2023-10-24T20:02:07Z</dcterms:created>
  <dcterms:modified xsi:type="dcterms:W3CDTF">2023-10-24T20:10:10Z</dcterms:modified>
</cp:coreProperties>
</file>