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diagrams/quickStyle3.xml" ContentType="application/vnd.openxmlformats-officedocument.drawingml.diagram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drawing2.xml" ContentType="application/vnd.ms-office.drawingml.diagramDrawing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colors3.xml" ContentType="application/vnd.openxmlformats-officedocument.drawingml.diagramColors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_rels/notesSlide5.xml.rels" ContentType="application/vnd.openxmlformats-package.relationships+xml"/>
  <Override PartName="/ppt/notesSlides/_rels/notesSlide6.xml.rels" ContentType="application/vnd.openxmlformats-package.relationships+xml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presProps" Target="presProps.xml"/>
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60B64E-775D-4C7A-A734-7482C5C0E8B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99E2BB98-F982-47DC-B61E-E4B518F0930A}">
      <dgm:prSet phldrT="[Texto]" custT="1"/>
      <dgm:spPr>
        <a:solidFill>
          <a:srgbClr val="002060">
            <a:alpha val="57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3340" tIns="53340" rIns="53340" bIns="5334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Sesión 1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: explicación de actividad, formación de equipos, diseñar actividad.</a:t>
          </a:r>
          <a:endParaRPr lang="es-ES_tradnl" sz="1800" b="0" kern="1200" dirty="0">
            <a:solidFill>
              <a:prstClr val="white"/>
            </a:solidFill>
            <a:latin typeface="Verdana Pro"/>
            <a:ea typeface="+mn-ea"/>
            <a:cs typeface="+mn-cs"/>
          </a:endParaRPr>
        </a:p>
      </dgm:t>
    </dgm:pt>
    <dgm:pt modelId="{FEA9F77A-B114-4ECD-870C-4C7FF2BC3B22}" type="parTrans" cxnId="{DA1C2177-65B3-4F81-AEE5-87B177076E90}">
      <dgm:prSet/>
      <dgm:spPr/>
      <dgm:t>
        <a:bodyPr/>
        <a:lstStyle/>
        <a:p>
          <a:endParaRPr lang="es-ES_tradnl"/>
        </a:p>
      </dgm:t>
    </dgm:pt>
    <dgm:pt modelId="{AE62439F-8579-4797-B687-C835D3FA5880}" type="sibTrans" cxnId="{DA1C2177-65B3-4F81-AEE5-87B177076E90}">
      <dgm:prSet/>
      <dgm:spPr/>
      <dgm:t>
        <a:bodyPr/>
        <a:lstStyle/>
        <a:p>
          <a:endParaRPr lang="es-ES_tradnl"/>
        </a:p>
      </dgm:t>
    </dgm:pt>
    <dgm:pt modelId="{FBE7798B-AB38-4D43-8092-FAC8274463D6}">
      <dgm:prSet phldrT="[Texto]" custT="1"/>
      <dgm:spPr>
        <a:solidFill>
          <a:srgbClr val="002060">
            <a:alpha val="57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3340" tIns="53340" rIns="53340" bIns="5334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Sesión 2</a:t>
          </a:r>
          <a:r>
            <a:rPr lang="es-ES" sz="180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: Trabajo en equipo.</a:t>
          </a:r>
          <a:endParaRPr lang="es-ES_tradnl" sz="1800" kern="1200" dirty="0">
            <a:solidFill>
              <a:prstClr val="white"/>
            </a:solidFill>
            <a:latin typeface="Verdana Pro"/>
            <a:ea typeface="+mn-ea"/>
            <a:cs typeface="+mn-cs"/>
          </a:endParaRPr>
        </a:p>
      </dgm:t>
    </dgm:pt>
    <dgm:pt modelId="{3D7E136F-42B2-4F0D-BBCE-9B4E68C5F7DA}" type="parTrans" cxnId="{98DED256-C26F-4541-9585-490720767062}">
      <dgm:prSet/>
      <dgm:spPr/>
      <dgm:t>
        <a:bodyPr/>
        <a:lstStyle/>
        <a:p>
          <a:endParaRPr lang="es-ES_tradnl"/>
        </a:p>
      </dgm:t>
    </dgm:pt>
    <dgm:pt modelId="{8887F699-5328-482D-8692-2A8885B95DF7}" type="sibTrans" cxnId="{98DED256-C26F-4541-9585-490720767062}">
      <dgm:prSet/>
      <dgm:spPr/>
      <dgm:t>
        <a:bodyPr/>
        <a:lstStyle/>
        <a:p>
          <a:endParaRPr lang="es-ES_tradnl"/>
        </a:p>
      </dgm:t>
    </dgm:pt>
    <dgm:pt modelId="{22ABEE18-7B73-48FF-B204-8F3E1AE5043C}">
      <dgm:prSet phldrT="[Texto]" custT="1"/>
      <dgm:spPr>
        <a:solidFill>
          <a:srgbClr val="002060">
            <a:alpha val="57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3340" tIns="53340" rIns="53340" bIns="5334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Sesión 3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: Trabajo equipo.</a:t>
          </a:r>
          <a:endParaRPr lang="es-ES_tradnl" sz="1800" b="0" kern="1200" dirty="0">
            <a:solidFill>
              <a:prstClr val="white"/>
            </a:solidFill>
            <a:latin typeface="Verdana Pro"/>
            <a:ea typeface="+mn-ea"/>
            <a:cs typeface="+mn-cs"/>
          </a:endParaRPr>
        </a:p>
      </dgm:t>
    </dgm:pt>
    <dgm:pt modelId="{EB3FD92F-7562-4307-B900-DB2516A6FF74}" type="parTrans" cxnId="{8C6281A6-192B-48B3-A190-00ABE7029827}">
      <dgm:prSet/>
      <dgm:spPr/>
      <dgm:t>
        <a:bodyPr/>
        <a:lstStyle/>
        <a:p>
          <a:endParaRPr lang="es-ES_tradnl"/>
        </a:p>
      </dgm:t>
    </dgm:pt>
    <dgm:pt modelId="{1835D140-44E8-4BFC-9E1A-5305CC6D684A}" type="sibTrans" cxnId="{8C6281A6-192B-48B3-A190-00ABE7029827}">
      <dgm:prSet/>
      <dgm:spPr/>
      <dgm:t>
        <a:bodyPr/>
        <a:lstStyle/>
        <a:p>
          <a:endParaRPr lang="es-ES_tradnl"/>
        </a:p>
      </dgm:t>
    </dgm:pt>
    <dgm:pt modelId="{1BF401C9-6F6E-4C50-A4F1-849365458434}">
      <dgm:prSet phldrT="[Texto]" custT="1"/>
      <dgm:spPr>
        <a:solidFill>
          <a:srgbClr val="002060">
            <a:alpha val="57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3340" tIns="53340" rIns="53340" bIns="5334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Sesión 4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:</a:t>
          </a:r>
          <a:r>
            <a:rPr lang="es-ES" sz="1800" b="1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 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Trabajo equipo.</a:t>
          </a:r>
          <a:endParaRPr lang="es-ES_tradnl" sz="1800" b="0" kern="1200" dirty="0">
            <a:solidFill>
              <a:prstClr val="white"/>
            </a:solidFill>
            <a:latin typeface="Verdana Pro"/>
            <a:ea typeface="+mn-ea"/>
            <a:cs typeface="+mn-cs"/>
          </a:endParaRPr>
        </a:p>
      </dgm:t>
    </dgm:pt>
    <dgm:pt modelId="{F3ECE0C5-0887-4BC8-BC12-C4B5F9B76E28}" type="parTrans" cxnId="{4BD97E49-5DFA-4772-95F7-4B340199B766}">
      <dgm:prSet/>
      <dgm:spPr/>
      <dgm:t>
        <a:bodyPr/>
        <a:lstStyle/>
        <a:p>
          <a:endParaRPr lang="es-ES_tradnl"/>
        </a:p>
      </dgm:t>
    </dgm:pt>
    <dgm:pt modelId="{4A251B7F-E8C0-4B84-93B4-D86F68B2BE2A}" type="sibTrans" cxnId="{4BD97E49-5DFA-4772-95F7-4B340199B766}">
      <dgm:prSet/>
      <dgm:spPr/>
      <dgm:t>
        <a:bodyPr/>
        <a:lstStyle/>
        <a:p>
          <a:endParaRPr lang="es-ES_tradnl"/>
        </a:p>
      </dgm:t>
    </dgm:pt>
    <dgm:pt modelId="{C5461138-BF3D-4D51-B4E0-F6220AA17247}" type="pres">
      <dgm:prSet presAssocID="{4460B64E-775D-4C7A-A734-7482C5C0E8B2}" presName="CompostProcess" presStyleCnt="0">
        <dgm:presLayoutVars>
          <dgm:dir/>
          <dgm:resizeHandles val="exact"/>
        </dgm:presLayoutVars>
      </dgm:prSet>
      <dgm:spPr/>
    </dgm:pt>
    <dgm:pt modelId="{7B4EEB0E-3446-4A4E-A55F-AEA7F5E8AD10}" type="pres">
      <dgm:prSet presAssocID="{4460B64E-775D-4C7A-A734-7482C5C0E8B2}" presName="arrow" presStyleLbl="bgShp" presStyleIdx="0" presStyleCnt="1"/>
      <dgm:spPr>
        <a:xfrm>
          <a:off x="800099" y="0"/>
          <a:ext cx="9067800" cy="3048000"/>
        </a:xfrm>
        <a:prstGeom prst="rightArrow">
          <a:avLst/>
        </a:prstGeom>
        <a:solidFill>
          <a:srgbClr val="002060">
            <a:alpha val="57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</dgm:pt>
    <dgm:pt modelId="{E129F7C2-22E4-4497-BCE3-223E00E823E7}" type="pres">
      <dgm:prSet presAssocID="{4460B64E-775D-4C7A-A734-7482C5C0E8B2}" presName="linearProcess" presStyleCnt="0"/>
      <dgm:spPr/>
    </dgm:pt>
    <dgm:pt modelId="{802476CB-A089-46FE-8D8D-E606B5DEF016}" type="pres">
      <dgm:prSet presAssocID="{99E2BB98-F982-47DC-B61E-E4B518F0930A}" presName="textNode" presStyleLbl="node1" presStyleIdx="0" presStyleCnt="4" custScaleX="133758">
        <dgm:presLayoutVars>
          <dgm:bulletEnabled val="1"/>
        </dgm:presLayoutVars>
      </dgm:prSet>
      <dgm:spPr>
        <a:xfrm>
          <a:off x="5339" y="914400"/>
          <a:ext cx="2568029" cy="1219200"/>
        </a:xfrm>
        <a:prstGeom prst="roundRect">
          <a:avLst/>
        </a:prstGeom>
      </dgm:spPr>
    </dgm:pt>
    <dgm:pt modelId="{502293B4-23FF-4B14-86D0-0C4E03B9B7AE}" type="pres">
      <dgm:prSet presAssocID="{AE62439F-8579-4797-B687-C835D3FA5880}" presName="sibTrans" presStyleCnt="0"/>
      <dgm:spPr/>
    </dgm:pt>
    <dgm:pt modelId="{3FEC77FA-3859-4941-B9A0-50C6D1694E88}" type="pres">
      <dgm:prSet presAssocID="{FBE7798B-AB38-4D43-8092-FAC8274463D6}" presName="textNode" presStyleLbl="node1" presStyleIdx="1" presStyleCnt="4">
        <dgm:presLayoutVars>
          <dgm:bulletEnabled val="1"/>
        </dgm:presLayoutVars>
      </dgm:prSet>
      <dgm:spPr>
        <a:xfrm>
          <a:off x="2156910" y="914400"/>
          <a:ext cx="2049735" cy="1219200"/>
        </a:xfrm>
        <a:prstGeom prst="roundRect">
          <a:avLst/>
        </a:prstGeom>
      </dgm:spPr>
    </dgm:pt>
    <dgm:pt modelId="{760555CC-8D7E-402E-91C6-B072333F2C70}" type="pres">
      <dgm:prSet presAssocID="{8887F699-5328-482D-8692-2A8885B95DF7}" presName="sibTrans" presStyleCnt="0"/>
      <dgm:spPr/>
    </dgm:pt>
    <dgm:pt modelId="{FC312F91-5133-46DF-9FD4-220034A28F25}" type="pres">
      <dgm:prSet presAssocID="{22ABEE18-7B73-48FF-B204-8F3E1AE5043C}" presName="textNode" presStyleLbl="node1" presStyleIdx="2" presStyleCnt="4">
        <dgm:presLayoutVars>
          <dgm:bulletEnabled val="1"/>
        </dgm:presLayoutVars>
      </dgm:prSet>
      <dgm:spPr>
        <a:xfrm>
          <a:off x="5398200" y="914400"/>
          <a:ext cx="2568029" cy="1219200"/>
        </a:xfrm>
        <a:prstGeom prst="roundRect">
          <a:avLst/>
        </a:prstGeom>
      </dgm:spPr>
    </dgm:pt>
    <dgm:pt modelId="{67E5A53E-EEE4-4160-B904-E5B4F4BAC818}" type="pres">
      <dgm:prSet presAssocID="{1835D140-44E8-4BFC-9E1A-5305CC6D684A}" presName="sibTrans" presStyleCnt="0"/>
      <dgm:spPr/>
    </dgm:pt>
    <dgm:pt modelId="{B5FF3F8A-95B4-422C-B743-7D2C36152A92}" type="pres">
      <dgm:prSet presAssocID="{1BF401C9-6F6E-4C50-A4F1-849365458434}" presName="textNode" presStyleLbl="node1" presStyleIdx="3" presStyleCnt="4">
        <dgm:presLayoutVars>
          <dgm:bulletEnabled val="1"/>
        </dgm:presLayoutVars>
      </dgm:prSet>
      <dgm:spPr>
        <a:xfrm>
          <a:off x="8094631" y="914400"/>
          <a:ext cx="2568029" cy="1219200"/>
        </a:xfrm>
        <a:prstGeom prst="roundRect">
          <a:avLst/>
        </a:prstGeom>
      </dgm:spPr>
    </dgm:pt>
  </dgm:ptLst>
  <dgm:cxnLst>
    <dgm:cxn modelId="{A545CE05-BCB9-4F23-B882-B770BF63441B}" type="presOf" srcId="{1BF401C9-6F6E-4C50-A4F1-849365458434}" destId="{B5FF3F8A-95B4-422C-B743-7D2C36152A92}" srcOrd="0" destOrd="0" presId="urn:microsoft.com/office/officeart/2005/8/layout/hProcess9"/>
    <dgm:cxn modelId="{EB4F201F-3D49-49E8-AD31-3382C2CEA433}" type="presOf" srcId="{99E2BB98-F982-47DC-B61E-E4B518F0930A}" destId="{802476CB-A089-46FE-8D8D-E606B5DEF016}" srcOrd="0" destOrd="0" presId="urn:microsoft.com/office/officeart/2005/8/layout/hProcess9"/>
    <dgm:cxn modelId="{4BD97E49-5DFA-4772-95F7-4B340199B766}" srcId="{4460B64E-775D-4C7A-A734-7482C5C0E8B2}" destId="{1BF401C9-6F6E-4C50-A4F1-849365458434}" srcOrd="3" destOrd="0" parTransId="{F3ECE0C5-0887-4BC8-BC12-C4B5F9B76E28}" sibTransId="{4A251B7F-E8C0-4B84-93B4-D86F68B2BE2A}"/>
    <dgm:cxn modelId="{5D370A6E-FF49-40C1-97DF-D336649E29FD}" type="presOf" srcId="{4460B64E-775D-4C7A-A734-7482C5C0E8B2}" destId="{C5461138-BF3D-4D51-B4E0-F6220AA17247}" srcOrd="0" destOrd="0" presId="urn:microsoft.com/office/officeart/2005/8/layout/hProcess9"/>
    <dgm:cxn modelId="{98DED256-C26F-4541-9585-490720767062}" srcId="{4460B64E-775D-4C7A-A734-7482C5C0E8B2}" destId="{FBE7798B-AB38-4D43-8092-FAC8274463D6}" srcOrd="1" destOrd="0" parTransId="{3D7E136F-42B2-4F0D-BBCE-9B4E68C5F7DA}" sibTransId="{8887F699-5328-482D-8692-2A8885B95DF7}"/>
    <dgm:cxn modelId="{DA1C2177-65B3-4F81-AEE5-87B177076E90}" srcId="{4460B64E-775D-4C7A-A734-7482C5C0E8B2}" destId="{99E2BB98-F982-47DC-B61E-E4B518F0930A}" srcOrd="0" destOrd="0" parTransId="{FEA9F77A-B114-4ECD-870C-4C7FF2BC3B22}" sibTransId="{AE62439F-8579-4797-B687-C835D3FA5880}"/>
    <dgm:cxn modelId="{67A2047B-8D5D-4C18-BB5A-F39DF3E8B9BF}" type="presOf" srcId="{FBE7798B-AB38-4D43-8092-FAC8274463D6}" destId="{3FEC77FA-3859-4941-B9A0-50C6D1694E88}" srcOrd="0" destOrd="0" presId="urn:microsoft.com/office/officeart/2005/8/layout/hProcess9"/>
    <dgm:cxn modelId="{5296F6A2-E7BF-4470-8C65-DCAECA9976CE}" type="presOf" srcId="{22ABEE18-7B73-48FF-B204-8F3E1AE5043C}" destId="{FC312F91-5133-46DF-9FD4-220034A28F25}" srcOrd="0" destOrd="0" presId="urn:microsoft.com/office/officeart/2005/8/layout/hProcess9"/>
    <dgm:cxn modelId="{8C6281A6-192B-48B3-A190-00ABE7029827}" srcId="{4460B64E-775D-4C7A-A734-7482C5C0E8B2}" destId="{22ABEE18-7B73-48FF-B204-8F3E1AE5043C}" srcOrd="2" destOrd="0" parTransId="{EB3FD92F-7562-4307-B900-DB2516A6FF74}" sibTransId="{1835D140-44E8-4BFC-9E1A-5305CC6D684A}"/>
    <dgm:cxn modelId="{16362F7D-1439-4190-8557-F67C5B1AE4D6}" type="presParOf" srcId="{C5461138-BF3D-4D51-B4E0-F6220AA17247}" destId="{7B4EEB0E-3446-4A4E-A55F-AEA7F5E8AD10}" srcOrd="0" destOrd="0" presId="urn:microsoft.com/office/officeart/2005/8/layout/hProcess9"/>
    <dgm:cxn modelId="{F4E41E5C-7EC0-4748-9ABC-7D9B07AC36F6}" type="presParOf" srcId="{C5461138-BF3D-4D51-B4E0-F6220AA17247}" destId="{E129F7C2-22E4-4497-BCE3-223E00E823E7}" srcOrd="1" destOrd="0" presId="urn:microsoft.com/office/officeart/2005/8/layout/hProcess9"/>
    <dgm:cxn modelId="{A7877601-5AAD-40EE-B64E-E7C99038BCCB}" type="presParOf" srcId="{E129F7C2-22E4-4497-BCE3-223E00E823E7}" destId="{802476CB-A089-46FE-8D8D-E606B5DEF016}" srcOrd="0" destOrd="0" presId="urn:microsoft.com/office/officeart/2005/8/layout/hProcess9"/>
    <dgm:cxn modelId="{944295FE-2B4F-40BD-873B-F5D4A2594E49}" type="presParOf" srcId="{E129F7C2-22E4-4497-BCE3-223E00E823E7}" destId="{502293B4-23FF-4B14-86D0-0C4E03B9B7AE}" srcOrd="1" destOrd="0" presId="urn:microsoft.com/office/officeart/2005/8/layout/hProcess9"/>
    <dgm:cxn modelId="{208F2982-A338-4CFB-97F1-6DB489819B3A}" type="presParOf" srcId="{E129F7C2-22E4-4497-BCE3-223E00E823E7}" destId="{3FEC77FA-3859-4941-B9A0-50C6D1694E88}" srcOrd="2" destOrd="0" presId="urn:microsoft.com/office/officeart/2005/8/layout/hProcess9"/>
    <dgm:cxn modelId="{7CA25EC2-4B76-4125-B64D-880C7B66EABA}" type="presParOf" srcId="{E129F7C2-22E4-4497-BCE3-223E00E823E7}" destId="{760555CC-8D7E-402E-91C6-B072333F2C70}" srcOrd="3" destOrd="0" presId="urn:microsoft.com/office/officeart/2005/8/layout/hProcess9"/>
    <dgm:cxn modelId="{C2066BCB-23F9-464A-B6CA-B6776D8D44B4}" type="presParOf" srcId="{E129F7C2-22E4-4497-BCE3-223E00E823E7}" destId="{FC312F91-5133-46DF-9FD4-220034A28F25}" srcOrd="4" destOrd="0" presId="urn:microsoft.com/office/officeart/2005/8/layout/hProcess9"/>
    <dgm:cxn modelId="{2824C8AB-10CD-46FE-BCB3-4FB092F2A4C6}" type="presParOf" srcId="{E129F7C2-22E4-4497-BCE3-223E00E823E7}" destId="{67E5A53E-EEE4-4160-B904-E5B4F4BAC818}" srcOrd="5" destOrd="0" presId="urn:microsoft.com/office/officeart/2005/8/layout/hProcess9"/>
    <dgm:cxn modelId="{2E08C59B-8DE2-4494-9678-92C8AEE4E428}" type="presParOf" srcId="{E129F7C2-22E4-4497-BCE3-223E00E823E7}" destId="{B5FF3F8A-95B4-422C-B743-7D2C36152A92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60B64E-775D-4C7A-A734-7482C5C0E8B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99E2BB98-F982-47DC-B61E-E4B518F0930A}">
      <dgm:prSet phldrT="[Texto]" custT="1"/>
      <dgm:spPr>
        <a:solidFill>
          <a:srgbClr val="002060">
            <a:alpha val="57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3340" tIns="53340" rIns="53340" bIns="5334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Sesión 5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: </a:t>
          </a:r>
          <a:r>
            <a:rPr lang="es-ES" sz="1800" b="0" kern="1200" dirty="0" err="1">
              <a:solidFill>
                <a:prstClr val="white"/>
              </a:solidFill>
              <a:latin typeface="Verdana Pro"/>
              <a:ea typeface="+mn-ea"/>
              <a:cs typeface="+mn-cs"/>
            </a:rPr>
            <a:t>Scape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 </a:t>
          </a:r>
          <a:r>
            <a:rPr lang="es-ES" sz="1800" b="0" kern="1200" dirty="0" err="1">
              <a:solidFill>
                <a:prstClr val="white"/>
              </a:solidFill>
              <a:latin typeface="Verdana Pro"/>
              <a:ea typeface="+mn-ea"/>
              <a:cs typeface="+mn-cs"/>
            </a:rPr>
            <a:t>Room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 equipo 1.</a:t>
          </a:r>
          <a:endParaRPr lang="es-ES_tradnl" sz="1800" b="0" kern="1200" dirty="0">
            <a:solidFill>
              <a:prstClr val="white"/>
            </a:solidFill>
            <a:latin typeface="Verdana Pro"/>
            <a:ea typeface="+mn-ea"/>
            <a:cs typeface="+mn-cs"/>
          </a:endParaRPr>
        </a:p>
      </dgm:t>
    </dgm:pt>
    <dgm:pt modelId="{FEA9F77A-B114-4ECD-870C-4C7FF2BC3B22}" type="parTrans" cxnId="{DA1C2177-65B3-4F81-AEE5-87B177076E90}">
      <dgm:prSet/>
      <dgm:spPr/>
      <dgm:t>
        <a:bodyPr/>
        <a:lstStyle/>
        <a:p>
          <a:endParaRPr lang="es-ES_tradnl"/>
        </a:p>
      </dgm:t>
    </dgm:pt>
    <dgm:pt modelId="{AE62439F-8579-4797-B687-C835D3FA5880}" type="sibTrans" cxnId="{DA1C2177-65B3-4F81-AEE5-87B177076E90}">
      <dgm:prSet/>
      <dgm:spPr/>
      <dgm:t>
        <a:bodyPr/>
        <a:lstStyle/>
        <a:p>
          <a:endParaRPr lang="es-ES_tradnl"/>
        </a:p>
      </dgm:t>
    </dgm:pt>
    <dgm:pt modelId="{FBE7798B-AB38-4D43-8092-FAC8274463D6}">
      <dgm:prSet phldrT="[Texto]" custT="1"/>
      <dgm:spPr>
        <a:solidFill>
          <a:srgbClr val="002060">
            <a:alpha val="57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3340" tIns="53340" rIns="53340" bIns="5334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Sesión 6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: </a:t>
          </a:r>
          <a:r>
            <a:rPr lang="es-ES" sz="1800" b="0" kern="1200" dirty="0" err="1">
              <a:solidFill>
                <a:prstClr val="white"/>
              </a:solidFill>
              <a:latin typeface="Verdana Pro"/>
              <a:ea typeface="+mn-ea"/>
              <a:cs typeface="+mn-cs"/>
            </a:rPr>
            <a:t>Scape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 </a:t>
          </a:r>
          <a:r>
            <a:rPr lang="es-ES" sz="1800" b="0" kern="1200" dirty="0" err="1">
              <a:solidFill>
                <a:prstClr val="white"/>
              </a:solidFill>
              <a:latin typeface="Verdana Pro"/>
              <a:ea typeface="+mn-ea"/>
              <a:cs typeface="+mn-cs"/>
            </a:rPr>
            <a:t>Room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, equipo 2.</a:t>
          </a:r>
          <a:endParaRPr lang="es-ES_tradnl" sz="1800" b="0" kern="1200" dirty="0">
            <a:solidFill>
              <a:prstClr val="white"/>
            </a:solidFill>
            <a:latin typeface="Verdana Pro"/>
            <a:ea typeface="+mn-ea"/>
            <a:cs typeface="+mn-cs"/>
          </a:endParaRPr>
        </a:p>
      </dgm:t>
    </dgm:pt>
    <dgm:pt modelId="{3D7E136F-42B2-4F0D-BBCE-9B4E68C5F7DA}" type="parTrans" cxnId="{98DED256-C26F-4541-9585-490720767062}">
      <dgm:prSet/>
      <dgm:spPr/>
      <dgm:t>
        <a:bodyPr/>
        <a:lstStyle/>
        <a:p>
          <a:endParaRPr lang="es-ES_tradnl"/>
        </a:p>
      </dgm:t>
    </dgm:pt>
    <dgm:pt modelId="{8887F699-5328-482D-8692-2A8885B95DF7}" type="sibTrans" cxnId="{98DED256-C26F-4541-9585-490720767062}">
      <dgm:prSet/>
      <dgm:spPr/>
      <dgm:t>
        <a:bodyPr/>
        <a:lstStyle/>
        <a:p>
          <a:endParaRPr lang="es-ES_tradnl"/>
        </a:p>
      </dgm:t>
    </dgm:pt>
    <dgm:pt modelId="{22ABEE18-7B73-48FF-B204-8F3E1AE5043C}">
      <dgm:prSet phldrT="[Texto]" custT="1"/>
      <dgm:spPr>
        <a:solidFill>
          <a:srgbClr val="002060">
            <a:alpha val="57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3340" tIns="53340" rIns="53340" bIns="5334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Sesión 7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: </a:t>
          </a:r>
          <a:r>
            <a:rPr lang="es-ES" sz="1800" b="0" kern="1200" dirty="0" err="1">
              <a:solidFill>
                <a:prstClr val="white"/>
              </a:solidFill>
              <a:latin typeface="Verdana Pro"/>
              <a:ea typeface="+mn-ea"/>
              <a:cs typeface="+mn-cs"/>
            </a:rPr>
            <a:t>Scape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 </a:t>
          </a:r>
          <a:r>
            <a:rPr lang="es-ES" sz="1800" b="0" kern="1200" dirty="0" err="1">
              <a:solidFill>
                <a:prstClr val="white"/>
              </a:solidFill>
              <a:latin typeface="Verdana Pro"/>
              <a:ea typeface="+mn-ea"/>
              <a:cs typeface="+mn-cs"/>
            </a:rPr>
            <a:t>Room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, equipo 3.</a:t>
          </a:r>
          <a:endParaRPr lang="es-ES_tradnl" sz="1800" b="0" kern="1200" dirty="0">
            <a:solidFill>
              <a:prstClr val="white"/>
            </a:solidFill>
            <a:latin typeface="Verdana Pro"/>
            <a:ea typeface="+mn-ea"/>
            <a:cs typeface="+mn-cs"/>
          </a:endParaRPr>
        </a:p>
      </dgm:t>
    </dgm:pt>
    <dgm:pt modelId="{EB3FD92F-7562-4307-B900-DB2516A6FF74}" type="parTrans" cxnId="{8C6281A6-192B-48B3-A190-00ABE7029827}">
      <dgm:prSet/>
      <dgm:spPr/>
      <dgm:t>
        <a:bodyPr/>
        <a:lstStyle/>
        <a:p>
          <a:endParaRPr lang="es-ES_tradnl"/>
        </a:p>
      </dgm:t>
    </dgm:pt>
    <dgm:pt modelId="{1835D140-44E8-4BFC-9E1A-5305CC6D684A}" type="sibTrans" cxnId="{8C6281A6-192B-48B3-A190-00ABE7029827}">
      <dgm:prSet/>
      <dgm:spPr/>
      <dgm:t>
        <a:bodyPr/>
        <a:lstStyle/>
        <a:p>
          <a:endParaRPr lang="es-ES_tradnl"/>
        </a:p>
      </dgm:t>
    </dgm:pt>
    <dgm:pt modelId="{1BF401C9-6F6E-4C50-A4F1-849365458434}">
      <dgm:prSet phldrT="[Texto]" custT="1"/>
      <dgm:spPr>
        <a:solidFill>
          <a:srgbClr val="002060">
            <a:alpha val="57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3340" tIns="53340" rIns="53340" bIns="5334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Sesión 8: 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Evaluación de los </a:t>
          </a:r>
          <a:r>
            <a:rPr lang="es-ES" sz="1800" b="0" kern="1200" dirty="0" err="1">
              <a:solidFill>
                <a:prstClr val="white"/>
              </a:solidFill>
              <a:latin typeface="Verdana Pro"/>
              <a:ea typeface="+mn-ea"/>
              <a:cs typeface="+mn-cs"/>
            </a:rPr>
            <a:t>Scape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 </a:t>
          </a:r>
          <a:r>
            <a:rPr lang="es-ES" sz="1800" b="0" kern="1200" dirty="0" err="1">
              <a:solidFill>
                <a:prstClr val="white"/>
              </a:solidFill>
              <a:latin typeface="Verdana Pro"/>
              <a:ea typeface="+mn-ea"/>
              <a:cs typeface="+mn-cs"/>
            </a:rPr>
            <a:t>Room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, tanto de forma positiva, como de mejora para futuras actividades.</a:t>
          </a:r>
          <a:endParaRPr lang="es-ES_tradnl" sz="1800" b="0" kern="1200" dirty="0">
            <a:solidFill>
              <a:prstClr val="white"/>
            </a:solidFill>
            <a:latin typeface="Verdana Pro"/>
            <a:ea typeface="+mn-ea"/>
            <a:cs typeface="+mn-cs"/>
          </a:endParaRPr>
        </a:p>
      </dgm:t>
    </dgm:pt>
    <dgm:pt modelId="{F3ECE0C5-0887-4BC8-BC12-C4B5F9B76E28}" type="parTrans" cxnId="{4BD97E49-5DFA-4772-95F7-4B340199B766}">
      <dgm:prSet/>
      <dgm:spPr/>
      <dgm:t>
        <a:bodyPr/>
        <a:lstStyle/>
        <a:p>
          <a:endParaRPr lang="es-ES_tradnl"/>
        </a:p>
      </dgm:t>
    </dgm:pt>
    <dgm:pt modelId="{4A251B7F-E8C0-4B84-93B4-D86F68B2BE2A}" type="sibTrans" cxnId="{4BD97E49-5DFA-4772-95F7-4B340199B766}">
      <dgm:prSet/>
      <dgm:spPr/>
      <dgm:t>
        <a:bodyPr/>
        <a:lstStyle/>
        <a:p>
          <a:endParaRPr lang="es-ES_tradnl"/>
        </a:p>
      </dgm:t>
    </dgm:pt>
    <dgm:pt modelId="{C5461138-BF3D-4D51-B4E0-F6220AA17247}" type="pres">
      <dgm:prSet presAssocID="{4460B64E-775D-4C7A-A734-7482C5C0E8B2}" presName="CompostProcess" presStyleCnt="0">
        <dgm:presLayoutVars>
          <dgm:dir/>
          <dgm:resizeHandles val="exact"/>
        </dgm:presLayoutVars>
      </dgm:prSet>
      <dgm:spPr/>
    </dgm:pt>
    <dgm:pt modelId="{7B4EEB0E-3446-4A4E-A55F-AEA7F5E8AD10}" type="pres">
      <dgm:prSet presAssocID="{4460B64E-775D-4C7A-A734-7482C5C0E8B2}" presName="arrow" presStyleLbl="bgShp" presStyleIdx="0" presStyleCnt="1" custLinFactNeighborY="333"/>
      <dgm:spPr>
        <a:xfrm>
          <a:off x="800099" y="0"/>
          <a:ext cx="9067800" cy="3048000"/>
        </a:xfrm>
        <a:prstGeom prst="rightArrow">
          <a:avLst/>
        </a:prstGeom>
        <a:solidFill>
          <a:srgbClr val="002060">
            <a:alpha val="57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</dgm:pt>
    <dgm:pt modelId="{E129F7C2-22E4-4497-BCE3-223E00E823E7}" type="pres">
      <dgm:prSet presAssocID="{4460B64E-775D-4C7A-A734-7482C5C0E8B2}" presName="linearProcess" presStyleCnt="0"/>
      <dgm:spPr/>
    </dgm:pt>
    <dgm:pt modelId="{802476CB-A089-46FE-8D8D-E606B5DEF016}" type="pres">
      <dgm:prSet presAssocID="{99E2BB98-F982-47DC-B61E-E4B518F0930A}" presName="textNode" presStyleLbl="node1" presStyleIdx="0" presStyleCnt="4">
        <dgm:presLayoutVars>
          <dgm:bulletEnabled val="1"/>
        </dgm:presLayoutVars>
      </dgm:prSet>
      <dgm:spPr>
        <a:xfrm>
          <a:off x="5339" y="914400"/>
          <a:ext cx="2568029" cy="1219200"/>
        </a:xfrm>
        <a:prstGeom prst="roundRect">
          <a:avLst/>
        </a:prstGeom>
      </dgm:spPr>
    </dgm:pt>
    <dgm:pt modelId="{502293B4-23FF-4B14-86D0-0C4E03B9B7AE}" type="pres">
      <dgm:prSet presAssocID="{AE62439F-8579-4797-B687-C835D3FA5880}" presName="sibTrans" presStyleCnt="0"/>
      <dgm:spPr/>
    </dgm:pt>
    <dgm:pt modelId="{3FEC77FA-3859-4941-B9A0-50C6D1694E88}" type="pres">
      <dgm:prSet presAssocID="{FBE7798B-AB38-4D43-8092-FAC8274463D6}" presName="textNode" presStyleLbl="node1" presStyleIdx="1" presStyleCnt="4">
        <dgm:presLayoutVars>
          <dgm:bulletEnabled val="1"/>
        </dgm:presLayoutVars>
      </dgm:prSet>
      <dgm:spPr>
        <a:xfrm>
          <a:off x="2767533" y="914400"/>
          <a:ext cx="2369046" cy="1219200"/>
        </a:xfrm>
        <a:prstGeom prst="roundRect">
          <a:avLst/>
        </a:prstGeom>
      </dgm:spPr>
    </dgm:pt>
    <dgm:pt modelId="{760555CC-8D7E-402E-91C6-B072333F2C70}" type="pres">
      <dgm:prSet presAssocID="{8887F699-5328-482D-8692-2A8885B95DF7}" presName="sibTrans" presStyleCnt="0"/>
      <dgm:spPr/>
    </dgm:pt>
    <dgm:pt modelId="{FC312F91-5133-46DF-9FD4-220034A28F25}" type="pres">
      <dgm:prSet presAssocID="{22ABEE18-7B73-48FF-B204-8F3E1AE5043C}" presName="textNode" presStyleLbl="node1" presStyleIdx="2" presStyleCnt="4">
        <dgm:presLayoutVars>
          <dgm:bulletEnabled val="1"/>
        </dgm:presLayoutVars>
      </dgm:prSet>
      <dgm:spPr>
        <a:xfrm>
          <a:off x="5531420" y="914400"/>
          <a:ext cx="2369046" cy="1219200"/>
        </a:xfrm>
        <a:prstGeom prst="roundRect">
          <a:avLst/>
        </a:prstGeom>
      </dgm:spPr>
    </dgm:pt>
    <dgm:pt modelId="{67E5A53E-EEE4-4160-B904-E5B4F4BAC818}" type="pres">
      <dgm:prSet presAssocID="{1835D140-44E8-4BFC-9E1A-5305CC6D684A}" presName="sibTrans" presStyleCnt="0"/>
      <dgm:spPr/>
    </dgm:pt>
    <dgm:pt modelId="{B5FF3F8A-95B4-422C-B743-7D2C36152A92}" type="pres">
      <dgm:prSet presAssocID="{1BF401C9-6F6E-4C50-A4F1-849365458434}" presName="textNode" presStyleLbl="node1" presStyleIdx="3" presStyleCnt="4" custScaleY="173105">
        <dgm:presLayoutVars>
          <dgm:bulletEnabled val="1"/>
        </dgm:presLayoutVars>
      </dgm:prSet>
      <dgm:spPr>
        <a:xfrm>
          <a:off x="6461354" y="914400"/>
          <a:ext cx="2049735" cy="1219200"/>
        </a:xfrm>
        <a:prstGeom prst="roundRect">
          <a:avLst/>
        </a:prstGeom>
      </dgm:spPr>
    </dgm:pt>
  </dgm:ptLst>
  <dgm:cxnLst>
    <dgm:cxn modelId="{A545CE05-BCB9-4F23-B882-B770BF63441B}" type="presOf" srcId="{1BF401C9-6F6E-4C50-A4F1-849365458434}" destId="{B5FF3F8A-95B4-422C-B743-7D2C36152A92}" srcOrd="0" destOrd="0" presId="urn:microsoft.com/office/officeart/2005/8/layout/hProcess9"/>
    <dgm:cxn modelId="{EB4F201F-3D49-49E8-AD31-3382C2CEA433}" type="presOf" srcId="{99E2BB98-F982-47DC-B61E-E4B518F0930A}" destId="{802476CB-A089-46FE-8D8D-E606B5DEF016}" srcOrd="0" destOrd="0" presId="urn:microsoft.com/office/officeart/2005/8/layout/hProcess9"/>
    <dgm:cxn modelId="{4BD97E49-5DFA-4772-95F7-4B340199B766}" srcId="{4460B64E-775D-4C7A-A734-7482C5C0E8B2}" destId="{1BF401C9-6F6E-4C50-A4F1-849365458434}" srcOrd="3" destOrd="0" parTransId="{F3ECE0C5-0887-4BC8-BC12-C4B5F9B76E28}" sibTransId="{4A251B7F-E8C0-4B84-93B4-D86F68B2BE2A}"/>
    <dgm:cxn modelId="{5D370A6E-FF49-40C1-97DF-D336649E29FD}" type="presOf" srcId="{4460B64E-775D-4C7A-A734-7482C5C0E8B2}" destId="{C5461138-BF3D-4D51-B4E0-F6220AA17247}" srcOrd="0" destOrd="0" presId="urn:microsoft.com/office/officeart/2005/8/layout/hProcess9"/>
    <dgm:cxn modelId="{98DED256-C26F-4541-9585-490720767062}" srcId="{4460B64E-775D-4C7A-A734-7482C5C0E8B2}" destId="{FBE7798B-AB38-4D43-8092-FAC8274463D6}" srcOrd="1" destOrd="0" parTransId="{3D7E136F-42B2-4F0D-BBCE-9B4E68C5F7DA}" sibTransId="{8887F699-5328-482D-8692-2A8885B95DF7}"/>
    <dgm:cxn modelId="{DA1C2177-65B3-4F81-AEE5-87B177076E90}" srcId="{4460B64E-775D-4C7A-A734-7482C5C0E8B2}" destId="{99E2BB98-F982-47DC-B61E-E4B518F0930A}" srcOrd="0" destOrd="0" parTransId="{FEA9F77A-B114-4ECD-870C-4C7FF2BC3B22}" sibTransId="{AE62439F-8579-4797-B687-C835D3FA5880}"/>
    <dgm:cxn modelId="{67A2047B-8D5D-4C18-BB5A-F39DF3E8B9BF}" type="presOf" srcId="{FBE7798B-AB38-4D43-8092-FAC8274463D6}" destId="{3FEC77FA-3859-4941-B9A0-50C6D1694E88}" srcOrd="0" destOrd="0" presId="urn:microsoft.com/office/officeart/2005/8/layout/hProcess9"/>
    <dgm:cxn modelId="{5296F6A2-E7BF-4470-8C65-DCAECA9976CE}" type="presOf" srcId="{22ABEE18-7B73-48FF-B204-8F3E1AE5043C}" destId="{FC312F91-5133-46DF-9FD4-220034A28F25}" srcOrd="0" destOrd="0" presId="urn:microsoft.com/office/officeart/2005/8/layout/hProcess9"/>
    <dgm:cxn modelId="{8C6281A6-192B-48B3-A190-00ABE7029827}" srcId="{4460B64E-775D-4C7A-A734-7482C5C0E8B2}" destId="{22ABEE18-7B73-48FF-B204-8F3E1AE5043C}" srcOrd="2" destOrd="0" parTransId="{EB3FD92F-7562-4307-B900-DB2516A6FF74}" sibTransId="{1835D140-44E8-4BFC-9E1A-5305CC6D684A}"/>
    <dgm:cxn modelId="{16362F7D-1439-4190-8557-F67C5B1AE4D6}" type="presParOf" srcId="{C5461138-BF3D-4D51-B4E0-F6220AA17247}" destId="{7B4EEB0E-3446-4A4E-A55F-AEA7F5E8AD10}" srcOrd="0" destOrd="0" presId="urn:microsoft.com/office/officeart/2005/8/layout/hProcess9"/>
    <dgm:cxn modelId="{F4E41E5C-7EC0-4748-9ABC-7D9B07AC36F6}" type="presParOf" srcId="{C5461138-BF3D-4D51-B4E0-F6220AA17247}" destId="{E129F7C2-22E4-4497-BCE3-223E00E823E7}" srcOrd="1" destOrd="0" presId="urn:microsoft.com/office/officeart/2005/8/layout/hProcess9"/>
    <dgm:cxn modelId="{A7877601-5AAD-40EE-B64E-E7C99038BCCB}" type="presParOf" srcId="{E129F7C2-22E4-4497-BCE3-223E00E823E7}" destId="{802476CB-A089-46FE-8D8D-E606B5DEF016}" srcOrd="0" destOrd="0" presId="urn:microsoft.com/office/officeart/2005/8/layout/hProcess9"/>
    <dgm:cxn modelId="{944295FE-2B4F-40BD-873B-F5D4A2594E49}" type="presParOf" srcId="{E129F7C2-22E4-4497-BCE3-223E00E823E7}" destId="{502293B4-23FF-4B14-86D0-0C4E03B9B7AE}" srcOrd="1" destOrd="0" presId="urn:microsoft.com/office/officeart/2005/8/layout/hProcess9"/>
    <dgm:cxn modelId="{208F2982-A338-4CFB-97F1-6DB489819B3A}" type="presParOf" srcId="{E129F7C2-22E4-4497-BCE3-223E00E823E7}" destId="{3FEC77FA-3859-4941-B9A0-50C6D1694E88}" srcOrd="2" destOrd="0" presId="urn:microsoft.com/office/officeart/2005/8/layout/hProcess9"/>
    <dgm:cxn modelId="{7CA25EC2-4B76-4125-B64D-880C7B66EABA}" type="presParOf" srcId="{E129F7C2-22E4-4497-BCE3-223E00E823E7}" destId="{760555CC-8D7E-402E-91C6-B072333F2C70}" srcOrd="3" destOrd="0" presId="urn:microsoft.com/office/officeart/2005/8/layout/hProcess9"/>
    <dgm:cxn modelId="{C2066BCB-23F9-464A-B6CA-B6776D8D44B4}" type="presParOf" srcId="{E129F7C2-22E4-4497-BCE3-223E00E823E7}" destId="{FC312F91-5133-46DF-9FD4-220034A28F25}" srcOrd="4" destOrd="0" presId="urn:microsoft.com/office/officeart/2005/8/layout/hProcess9"/>
    <dgm:cxn modelId="{2824C8AB-10CD-46FE-BCB3-4FB092F2A4C6}" type="presParOf" srcId="{E129F7C2-22E4-4497-BCE3-223E00E823E7}" destId="{67E5A53E-EEE4-4160-B904-E5B4F4BAC818}" srcOrd="5" destOrd="0" presId="urn:microsoft.com/office/officeart/2005/8/layout/hProcess9"/>
    <dgm:cxn modelId="{2E08C59B-8DE2-4494-9678-92C8AEE4E428}" type="presParOf" srcId="{E129F7C2-22E4-4497-BCE3-223E00E823E7}" destId="{B5FF3F8A-95B4-422C-B743-7D2C36152A92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943A3E6-98A9-4DA4-B0B5-671119325AB2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_tradnl"/>
        </a:p>
      </dgm:t>
    </dgm:pt>
    <dgm:pt modelId="{B9DEEFAD-464D-45C3-A18F-F02A7DB879B6}">
      <dgm:prSet phldrT="[Texto]" custT="1"/>
      <dgm:spPr>
        <a:solidFill>
          <a:srgbClr val="002060">
            <a:alpha val="82000"/>
          </a:srgbClr>
        </a:solidFill>
      </dgm:spPr>
      <dgm:t>
        <a:bodyPr/>
        <a:lstStyle/>
        <a:p>
          <a:r>
            <a:rPr lang="es-ES" sz="1600" dirty="0">
              <a:solidFill>
                <a:schemeClr val="tx1"/>
              </a:solidFill>
            </a:rPr>
            <a:t>Explica los beneficios que aportan los medios de comunicación para aprender, comunicarse y mantenerse informados.</a:t>
          </a:r>
          <a:endParaRPr lang="es-ES_tradnl" sz="1600" dirty="0">
            <a:solidFill>
              <a:schemeClr val="tx1"/>
            </a:solidFill>
          </a:endParaRPr>
        </a:p>
      </dgm:t>
    </dgm:pt>
    <dgm:pt modelId="{86185E0E-B6B0-4BBA-934E-02560B227AA6}" type="parTrans" cxnId="{0370D694-1D9F-4A20-9C2A-E5B93462582A}">
      <dgm:prSet/>
      <dgm:spPr/>
      <dgm:t>
        <a:bodyPr/>
        <a:lstStyle/>
        <a:p>
          <a:endParaRPr lang="es-ES_tradnl"/>
        </a:p>
      </dgm:t>
    </dgm:pt>
    <dgm:pt modelId="{066D0925-37DC-4A2F-95EC-3C1F60AFCDDE}" type="sibTrans" cxnId="{0370D694-1D9F-4A20-9C2A-E5B93462582A}">
      <dgm:prSet/>
      <dgm:spPr/>
      <dgm:t>
        <a:bodyPr/>
        <a:lstStyle/>
        <a:p>
          <a:endParaRPr lang="es-ES_tradnl"/>
        </a:p>
      </dgm:t>
    </dgm:pt>
    <dgm:pt modelId="{1B29959D-FB1F-4EB8-A0B0-A3A0F9488AB8}">
      <dgm:prSet phldrT="[Texto]" custT="1"/>
      <dgm:spPr>
        <a:solidFill>
          <a:srgbClr val="002060">
            <a:alpha val="82000"/>
          </a:srgbClr>
        </a:solidFill>
        <a:ln>
          <a:noFill/>
        </a:ln>
        <a:effectLst/>
      </dgm:spPr>
      <dgm:t>
        <a:bodyPr/>
        <a:lstStyle/>
        <a:p>
          <a:r>
            <a:rPr lang="es-ES" sz="1600" kern="1200" dirty="0"/>
            <a:t>Interpreta diferentes medios de comunicación que transmiten el mensaje de Dios: películas, la Biblia, noticias, etc.</a:t>
          </a:r>
          <a:endParaRPr lang="es-ES_tradnl" sz="1600" kern="1200" dirty="0">
            <a:solidFill>
              <a:prstClr val="white"/>
            </a:solidFill>
            <a:latin typeface="Verdana Pro"/>
            <a:ea typeface="+mn-ea"/>
            <a:cs typeface="+mn-cs"/>
          </a:endParaRPr>
        </a:p>
      </dgm:t>
    </dgm:pt>
    <dgm:pt modelId="{4EE9B3E2-95FA-4DB6-9960-AB4D099153C2}" type="parTrans" cxnId="{FE6003DA-6799-4982-AF98-EB20A7ECDFDB}">
      <dgm:prSet/>
      <dgm:spPr/>
      <dgm:t>
        <a:bodyPr/>
        <a:lstStyle/>
        <a:p>
          <a:endParaRPr lang="es-ES_tradnl"/>
        </a:p>
      </dgm:t>
    </dgm:pt>
    <dgm:pt modelId="{C2CB3588-67A8-4A0B-840B-2BBEDAFA43B4}" type="sibTrans" cxnId="{FE6003DA-6799-4982-AF98-EB20A7ECDFDB}">
      <dgm:prSet/>
      <dgm:spPr/>
      <dgm:t>
        <a:bodyPr/>
        <a:lstStyle/>
        <a:p>
          <a:endParaRPr lang="es-ES_tradnl"/>
        </a:p>
      </dgm:t>
    </dgm:pt>
    <dgm:pt modelId="{F5E5043D-8E03-4737-9975-90B642ADEE59}">
      <dgm:prSet phldrT="[Texto]" custT="1"/>
      <dgm:spPr>
        <a:solidFill>
          <a:srgbClr val="002060">
            <a:alpha val="82000"/>
          </a:srgbClr>
        </a:solidFill>
        <a:ln>
          <a:noFill/>
        </a:ln>
        <a:effectLst/>
      </dgm:spPr>
      <dgm:t>
        <a:bodyPr/>
        <a:lstStyle/>
        <a:p>
          <a:r>
            <a:rPr lang="es-ES" sz="1600" kern="1200" dirty="0"/>
            <a:t>Relata las funciones de los medios de comunicación con respecto a la Iglesia valorando el uso correcto y respetuoso de las redes sociales e internet.</a:t>
          </a:r>
          <a:endParaRPr lang="es-ES_tradnl" sz="1600" kern="1200" dirty="0">
            <a:solidFill>
              <a:prstClr val="white"/>
            </a:solidFill>
            <a:latin typeface="Verdana Pro"/>
            <a:ea typeface="+mn-ea"/>
            <a:cs typeface="+mn-cs"/>
          </a:endParaRPr>
        </a:p>
      </dgm:t>
    </dgm:pt>
    <dgm:pt modelId="{7693EBB8-337C-4233-ABA8-CEEC6B58F1F2}" type="parTrans" cxnId="{33E7376D-ED82-412B-A7EE-95E91292B2E4}">
      <dgm:prSet/>
      <dgm:spPr/>
      <dgm:t>
        <a:bodyPr/>
        <a:lstStyle/>
        <a:p>
          <a:endParaRPr lang="es-ES_tradnl"/>
        </a:p>
      </dgm:t>
    </dgm:pt>
    <dgm:pt modelId="{7903CA84-0A5D-4CCD-B980-45DC8D424A0A}" type="sibTrans" cxnId="{33E7376D-ED82-412B-A7EE-95E91292B2E4}">
      <dgm:prSet/>
      <dgm:spPr/>
      <dgm:t>
        <a:bodyPr/>
        <a:lstStyle/>
        <a:p>
          <a:endParaRPr lang="es-ES_tradnl"/>
        </a:p>
      </dgm:t>
    </dgm:pt>
    <dgm:pt modelId="{E6C6B2E0-695E-44D2-BAB7-12ED007D9A00}">
      <dgm:prSet phldrT="[Texto]" custT="1"/>
      <dgm:spPr>
        <a:solidFill>
          <a:srgbClr val="002060">
            <a:alpha val="82000"/>
          </a:srgbClr>
        </a:solidFill>
        <a:ln>
          <a:noFill/>
        </a:ln>
        <a:effectLst/>
      </dgm:spPr>
      <dgm:t>
        <a:bodyPr/>
        <a:lstStyle/>
        <a:p>
          <a:r>
            <a:rPr lang="es-ES" sz="1600" kern="1200" dirty="0"/>
            <a:t>Reflexiona sobre su propia capacidad comunicativa: oral, postural y gestual con los demás, valorando posibles modificaciones en su conducta si se considera necesario. </a:t>
          </a:r>
          <a:endParaRPr lang="es-ES_tradnl" sz="1600" kern="1200" dirty="0">
            <a:solidFill>
              <a:prstClr val="white"/>
            </a:solidFill>
            <a:latin typeface="Verdana Pro"/>
            <a:ea typeface="+mn-ea"/>
            <a:cs typeface="+mn-cs"/>
          </a:endParaRPr>
        </a:p>
      </dgm:t>
    </dgm:pt>
    <dgm:pt modelId="{B3C5971A-E086-4ECD-9C3D-A367D6BA465B}" type="parTrans" cxnId="{437C60FE-2F5C-47D9-AC54-544D1F4C87C8}">
      <dgm:prSet/>
      <dgm:spPr/>
      <dgm:t>
        <a:bodyPr/>
        <a:lstStyle/>
        <a:p>
          <a:endParaRPr lang="es-ES_tradnl"/>
        </a:p>
      </dgm:t>
    </dgm:pt>
    <dgm:pt modelId="{CF709544-5501-43E7-8AFB-A17AD7B6065E}" type="sibTrans" cxnId="{437C60FE-2F5C-47D9-AC54-544D1F4C87C8}">
      <dgm:prSet/>
      <dgm:spPr/>
      <dgm:t>
        <a:bodyPr/>
        <a:lstStyle/>
        <a:p>
          <a:endParaRPr lang="es-ES_tradnl"/>
        </a:p>
      </dgm:t>
    </dgm:pt>
    <dgm:pt modelId="{A33D427D-C1A1-40BE-9512-B8E322AD03BD}" type="pres">
      <dgm:prSet presAssocID="{E943A3E6-98A9-4DA4-B0B5-671119325AB2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EF85533F-CA16-4A2F-B23C-82A9D4A83338}" type="pres">
      <dgm:prSet presAssocID="{B9DEEFAD-464D-45C3-A18F-F02A7DB879B6}" presName="Accent1" presStyleCnt="0"/>
      <dgm:spPr/>
    </dgm:pt>
    <dgm:pt modelId="{1C248ABC-070C-41EB-B124-7D65A25831FA}" type="pres">
      <dgm:prSet presAssocID="{B9DEEFAD-464D-45C3-A18F-F02A7DB879B6}" presName="Accent" presStyleLbl="node1" presStyleIdx="0" presStyleCnt="4"/>
      <dgm:spPr>
        <a:solidFill>
          <a:schemeClr val="accent4"/>
        </a:solidFill>
        <a:effectLst>
          <a:outerShdw blurRad="50800" dist="50800" dir="5400000" algn="ctr" rotWithShape="0">
            <a:srgbClr val="002060"/>
          </a:outerShdw>
        </a:effectLst>
      </dgm:spPr>
    </dgm:pt>
    <dgm:pt modelId="{A0309B84-43C1-49B1-A8FF-840373C7A394}" type="pres">
      <dgm:prSet presAssocID="{B9DEEFAD-464D-45C3-A18F-F02A7DB879B6}" presName="Parent1" presStyleLbl="revTx" presStyleIdx="0" presStyleCnt="4" custScaleX="456371" custScaleY="173550">
        <dgm:presLayoutVars>
          <dgm:chMax val="1"/>
          <dgm:chPref val="1"/>
          <dgm:bulletEnabled val="1"/>
        </dgm:presLayoutVars>
      </dgm:prSet>
      <dgm:spPr/>
    </dgm:pt>
    <dgm:pt modelId="{D192ED45-8F32-4C1D-83E0-C68A79C42D0A}" type="pres">
      <dgm:prSet presAssocID="{1B29959D-FB1F-4EB8-A0B0-A3A0F9488AB8}" presName="Accent2" presStyleCnt="0"/>
      <dgm:spPr/>
    </dgm:pt>
    <dgm:pt modelId="{3C3EE2CC-4E2E-458F-97D4-0C18B00381D8}" type="pres">
      <dgm:prSet presAssocID="{1B29959D-FB1F-4EB8-A0B0-A3A0F9488AB8}" presName="Accent" presStyleLbl="node1" presStyleIdx="1" presStyleCnt="4"/>
      <dgm:spPr>
        <a:solidFill>
          <a:schemeClr val="tx1">
            <a:lumMod val="65000"/>
          </a:schemeClr>
        </a:solidFill>
        <a:effectLst>
          <a:outerShdw blurRad="50800" dist="50800" dir="5400000" algn="ctr" rotWithShape="0">
            <a:srgbClr val="00B050"/>
          </a:outerShdw>
        </a:effectLst>
      </dgm:spPr>
    </dgm:pt>
    <dgm:pt modelId="{CDB922D5-BB20-4620-8F04-6FF588D93BCA}" type="pres">
      <dgm:prSet presAssocID="{1B29959D-FB1F-4EB8-A0B0-A3A0F9488AB8}" presName="Parent2" presStyleLbl="revTx" presStyleIdx="1" presStyleCnt="4" custScaleX="462036" custScaleY="172789">
        <dgm:presLayoutVars>
          <dgm:chMax val="1"/>
          <dgm:chPref val="1"/>
          <dgm:bulletEnabled val="1"/>
        </dgm:presLayoutVars>
      </dgm:prSet>
      <dgm:spPr>
        <a:xfrm>
          <a:off x="2617885" y="2449237"/>
          <a:ext cx="1449298" cy="724475"/>
        </a:xfrm>
        <a:prstGeom prst="rect">
          <a:avLst/>
        </a:prstGeom>
      </dgm:spPr>
    </dgm:pt>
    <dgm:pt modelId="{60501807-2FBF-47B1-B041-5C679ADEE7E1}" type="pres">
      <dgm:prSet presAssocID="{F5E5043D-8E03-4737-9975-90B642ADEE59}" presName="Accent3" presStyleCnt="0"/>
      <dgm:spPr/>
    </dgm:pt>
    <dgm:pt modelId="{320553ED-3B88-4862-9E24-6A282AFE6C4B}" type="pres">
      <dgm:prSet presAssocID="{F5E5043D-8E03-4737-9975-90B642ADEE59}" presName="Accent" presStyleLbl="node1" presStyleIdx="2" presStyleCnt="4"/>
      <dgm:spPr>
        <a:solidFill>
          <a:schemeClr val="accent4"/>
        </a:solidFill>
        <a:effectLst>
          <a:outerShdw blurRad="50800" dist="50800" dir="5400000" algn="ctr" rotWithShape="0">
            <a:srgbClr val="002060"/>
          </a:outerShdw>
        </a:effectLst>
      </dgm:spPr>
    </dgm:pt>
    <dgm:pt modelId="{661050BE-1DF3-4BCE-815E-3D6F4361D412}" type="pres">
      <dgm:prSet presAssocID="{F5E5043D-8E03-4737-9975-90B642ADEE59}" presName="Parent3" presStyleLbl="revTx" presStyleIdx="2" presStyleCnt="4" custScaleX="458928" custScaleY="148789">
        <dgm:presLayoutVars>
          <dgm:chMax val="1"/>
          <dgm:chPref val="1"/>
          <dgm:bulletEnabled val="1"/>
        </dgm:presLayoutVars>
      </dgm:prSet>
      <dgm:spPr>
        <a:xfrm>
          <a:off x="3342779" y="3958878"/>
          <a:ext cx="1449298" cy="724475"/>
        </a:xfrm>
        <a:prstGeom prst="rect">
          <a:avLst/>
        </a:prstGeom>
      </dgm:spPr>
    </dgm:pt>
    <dgm:pt modelId="{15171D99-8171-411E-953F-E495D5B761DF}" type="pres">
      <dgm:prSet presAssocID="{E6C6B2E0-695E-44D2-BAB7-12ED007D9A00}" presName="Accent4" presStyleCnt="0"/>
      <dgm:spPr/>
    </dgm:pt>
    <dgm:pt modelId="{38BC0D4B-4DFB-41AA-A853-53155B031D72}" type="pres">
      <dgm:prSet presAssocID="{E6C6B2E0-695E-44D2-BAB7-12ED007D9A00}" presName="Accent" presStyleLbl="node1" presStyleIdx="3" presStyleCnt="4"/>
      <dgm:spPr>
        <a:solidFill>
          <a:schemeClr val="tx1">
            <a:lumMod val="75000"/>
          </a:schemeClr>
        </a:solidFill>
      </dgm:spPr>
    </dgm:pt>
    <dgm:pt modelId="{7D2B8DAE-92D2-4579-8C9B-A556ABA1274E}" type="pres">
      <dgm:prSet presAssocID="{E6C6B2E0-695E-44D2-BAB7-12ED007D9A00}" presName="Parent4" presStyleLbl="revTx" presStyleIdx="3" presStyleCnt="4" custScaleX="454606" custScaleY="199454">
        <dgm:presLayoutVars>
          <dgm:chMax val="1"/>
          <dgm:chPref val="1"/>
          <dgm:bulletEnabled val="1"/>
        </dgm:presLayoutVars>
      </dgm:prSet>
      <dgm:spPr/>
    </dgm:pt>
  </dgm:ptLst>
  <dgm:cxnLst>
    <dgm:cxn modelId="{33E7376D-ED82-412B-A7EE-95E91292B2E4}" srcId="{E943A3E6-98A9-4DA4-B0B5-671119325AB2}" destId="{F5E5043D-8E03-4737-9975-90B642ADEE59}" srcOrd="2" destOrd="0" parTransId="{7693EBB8-337C-4233-ABA8-CEEC6B58F1F2}" sibTransId="{7903CA84-0A5D-4CCD-B980-45DC8D424A0A}"/>
    <dgm:cxn modelId="{2146C84D-E688-47E1-A216-501DA1157DE4}" type="presOf" srcId="{B9DEEFAD-464D-45C3-A18F-F02A7DB879B6}" destId="{A0309B84-43C1-49B1-A8FF-840373C7A394}" srcOrd="0" destOrd="0" presId="urn:microsoft.com/office/officeart/2009/layout/CircleArrowProcess"/>
    <dgm:cxn modelId="{4C759F71-A7F7-4F08-AB0D-57B2779146C5}" type="presOf" srcId="{1B29959D-FB1F-4EB8-A0B0-A3A0F9488AB8}" destId="{CDB922D5-BB20-4620-8F04-6FF588D93BCA}" srcOrd="0" destOrd="0" presId="urn:microsoft.com/office/officeart/2009/layout/CircleArrowProcess"/>
    <dgm:cxn modelId="{0370D694-1D9F-4A20-9C2A-E5B93462582A}" srcId="{E943A3E6-98A9-4DA4-B0B5-671119325AB2}" destId="{B9DEEFAD-464D-45C3-A18F-F02A7DB879B6}" srcOrd="0" destOrd="0" parTransId="{86185E0E-B6B0-4BBA-934E-02560B227AA6}" sibTransId="{066D0925-37DC-4A2F-95EC-3C1F60AFCDDE}"/>
    <dgm:cxn modelId="{8EB97EC9-ABF1-47CA-8924-D36FA0E438AA}" type="presOf" srcId="{E943A3E6-98A9-4DA4-B0B5-671119325AB2}" destId="{A33D427D-C1A1-40BE-9512-B8E322AD03BD}" srcOrd="0" destOrd="0" presId="urn:microsoft.com/office/officeart/2009/layout/CircleArrowProcess"/>
    <dgm:cxn modelId="{FE6003DA-6799-4982-AF98-EB20A7ECDFDB}" srcId="{E943A3E6-98A9-4DA4-B0B5-671119325AB2}" destId="{1B29959D-FB1F-4EB8-A0B0-A3A0F9488AB8}" srcOrd="1" destOrd="0" parTransId="{4EE9B3E2-95FA-4DB6-9960-AB4D099153C2}" sibTransId="{C2CB3588-67A8-4A0B-840B-2BBEDAFA43B4}"/>
    <dgm:cxn modelId="{E0BC64DB-1AAF-4805-AD13-4E3690D9AB11}" type="presOf" srcId="{F5E5043D-8E03-4737-9975-90B642ADEE59}" destId="{661050BE-1DF3-4BCE-815E-3D6F4361D412}" srcOrd="0" destOrd="0" presId="urn:microsoft.com/office/officeart/2009/layout/CircleArrowProcess"/>
    <dgm:cxn modelId="{A30A77E9-B1D1-4E3A-B2E1-44253C1AA95D}" type="presOf" srcId="{E6C6B2E0-695E-44D2-BAB7-12ED007D9A00}" destId="{7D2B8DAE-92D2-4579-8C9B-A556ABA1274E}" srcOrd="0" destOrd="0" presId="urn:microsoft.com/office/officeart/2009/layout/CircleArrowProcess"/>
    <dgm:cxn modelId="{437C60FE-2F5C-47D9-AC54-544D1F4C87C8}" srcId="{E943A3E6-98A9-4DA4-B0B5-671119325AB2}" destId="{E6C6B2E0-695E-44D2-BAB7-12ED007D9A00}" srcOrd="3" destOrd="0" parTransId="{B3C5971A-E086-4ECD-9C3D-A367D6BA465B}" sibTransId="{CF709544-5501-43E7-8AFB-A17AD7B6065E}"/>
    <dgm:cxn modelId="{D55476B8-97C1-4235-8774-EB6B63E9CB80}" type="presParOf" srcId="{A33D427D-C1A1-40BE-9512-B8E322AD03BD}" destId="{EF85533F-CA16-4A2F-B23C-82A9D4A83338}" srcOrd="0" destOrd="0" presId="urn:microsoft.com/office/officeart/2009/layout/CircleArrowProcess"/>
    <dgm:cxn modelId="{B0941D54-7509-448B-A81A-759CF37193B6}" type="presParOf" srcId="{EF85533F-CA16-4A2F-B23C-82A9D4A83338}" destId="{1C248ABC-070C-41EB-B124-7D65A25831FA}" srcOrd="0" destOrd="0" presId="urn:microsoft.com/office/officeart/2009/layout/CircleArrowProcess"/>
    <dgm:cxn modelId="{46F3B6B3-A6CB-438B-A4CD-E999E3D51965}" type="presParOf" srcId="{A33D427D-C1A1-40BE-9512-B8E322AD03BD}" destId="{A0309B84-43C1-49B1-A8FF-840373C7A394}" srcOrd="1" destOrd="0" presId="urn:microsoft.com/office/officeart/2009/layout/CircleArrowProcess"/>
    <dgm:cxn modelId="{F7F566DC-8C73-4E12-BF51-8D4FA9E90796}" type="presParOf" srcId="{A33D427D-C1A1-40BE-9512-B8E322AD03BD}" destId="{D192ED45-8F32-4C1D-83E0-C68A79C42D0A}" srcOrd="2" destOrd="0" presId="urn:microsoft.com/office/officeart/2009/layout/CircleArrowProcess"/>
    <dgm:cxn modelId="{8A0D7E29-EF41-407B-8030-5BEEE768CC2D}" type="presParOf" srcId="{D192ED45-8F32-4C1D-83E0-C68A79C42D0A}" destId="{3C3EE2CC-4E2E-458F-97D4-0C18B00381D8}" srcOrd="0" destOrd="0" presId="urn:microsoft.com/office/officeart/2009/layout/CircleArrowProcess"/>
    <dgm:cxn modelId="{FC137D6F-24FA-4CE5-8361-5CE1B04039B7}" type="presParOf" srcId="{A33D427D-C1A1-40BE-9512-B8E322AD03BD}" destId="{CDB922D5-BB20-4620-8F04-6FF588D93BCA}" srcOrd="3" destOrd="0" presId="urn:microsoft.com/office/officeart/2009/layout/CircleArrowProcess"/>
    <dgm:cxn modelId="{58DDA83C-E9F6-4913-9050-F20C6DA8261A}" type="presParOf" srcId="{A33D427D-C1A1-40BE-9512-B8E322AD03BD}" destId="{60501807-2FBF-47B1-B041-5C679ADEE7E1}" srcOrd="4" destOrd="0" presId="urn:microsoft.com/office/officeart/2009/layout/CircleArrowProcess"/>
    <dgm:cxn modelId="{24A6928E-A7F2-4C21-8A1D-E45CDB5B5843}" type="presParOf" srcId="{60501807-2FBF-47B1-B041-5C679ADEE7E1}" destId="{320553ED-3B88-4862-9E24-6A282AFE6C4B}" srcOrd="0" destOrd="0" presId="urn:microsoft.com/office/officeart/2009/layout/CircleArrowProcess"/>
    <dgm:cxn modelId="{18B81751-36E8-462A-A125-F93C0E419B6B}" type="presParOf" srcId="{A33D427D-C1A1-40BE-9512-B8E322AD03BD}" destId="{661050BE-1DF3-4BCE-815E-3D6F4361D412}" srcOrd="5" destOrd="0" presId="urn:microsoft.com/office/officeart/2009/layout/CircleArrowProcess"/>
    <dgm:cxn modelId="{81D6D744-1048-4594-997E-CF5E06B2D287}" type="presParOf" srcId="{A33D427D-C1A1-40BE-9512-B8E322AD03BD}" destId="{15171D99-8171-411E-953F-E495D5B761DF}" srcOrd="6" destOrd="0" presId="urn:microsoft.com/office/officeart/2009/layout/CircleArrowProcess"/>
    <dgm:cxn modelId="{4EE40FCF-50C7-4BD9-AE3C-7A645D0A57EA}" type="presParOf" srcId="{15171D99-8171-411E-953F-E495D5B761DF}" destId="{38BC0D4B-4DFB-41AA-A853-53155B031D72}" srcOrd="0" destOrd="0" presId="urn:microsoft.com/office/officeart/2009/layout/CircleArrowProcess"/>
    <dgm:cxn modelId="{0E665A94-DCEA-4418-B945-C5CFE77B8B31}" type="presParOf" srcId="{A33D427D-C1A1-40BE-9512-B8E322AD03BD}" destId="{7D2B8DAE-92D2-4579-8C9B-A556ABA1274E}" srcOrd="7" destOrd="0" presId="urn:microsoft.com/office/officeart/2009/layout/CircleArrowProcess"/>
  </dgm:cxnLst>
  <dgm:bg>
    <a:noFill/>
    <a:effectLst>
      <a:outerShdw blurRad="50800" dist="50800" dir="5400000" algn="ctr" rotWithShape="0">
        <a:srgbClr val="0070C0"/>
      </a:outerShdw>
    </a:effectLst>
  </dgm:bg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4EEB0E-3446-4A4E-A55F-AEA7F5E8AD10}">
      <dsp:nvSpPr>
        <dsp:cNvPr id="0" name=""/>
        <dsp:cNvSpPr/>
      </dsp:nvSpPr>
      <dsp:spPr>
        <a:xfrm>
          <a:off x="800099" y="0"/>
          <a:ext cx="9067800" cy="3048000"/>
        </a:xfrm>
        <a:prstGeom prst="rightArrow">
          <a:avLst/>
        </a:prstGeom>
        <a:solidFill>
          <a:srgbClr val="002060">
            <a:alpha val="57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2476CB-A089-46FE-8D8D-E606B5DEF016}">
      <dsp:nvSpPr>
        <dsp:cNvPr id="0" name=""/>
        <dsp:cNvSpPr/>
      </dsp:nvSpPr>
      <dsp:spPr>
        <a:xfrm>
          <a:off x="2307" y="914400"/>
          <a:ext cx="2969258" cy="1219200"/>
        </a:xfrm>
        <a:prstGeom prst="roundRect">
          <a:avLst/>
        </a:prstGeom>
        <a:solidFill>
          <a:srgbClr val="002060">
            <a:alpha val="57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Sesión 1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: explicación de actividad, formación de equipos, diseñar actividad.</a:t>
          </a:r>
          <a:endParaRPr lang="es-ES_tradnl" sz="1800" b="0" kern="1200" dirty="0">
            <a:solidFill>
              <a:prstClr val="white"/>
            </a:solidFill>
            <a:latin typeface="Verdana Pro"/>
            <a:ea typeface="+mn-ea"/>
            <a:cs typeface="+mn-cs"/>
          </a:endParaRPr>
        </a:p>
      </dsp:txBody>
      <dsp:txXfrm>
        <a:off x="61823" y="973916"/>
        <a:ext cx="2850226" cy="1100168"/>
      </dsp:txXfrm>
    </dsp:sp>
    <dsp:sp modelId="{3FEC77FA-3859-4941-B9A0-50C6D1694E88}">
      <dsp:nvSpPr>
        <dsp:cNvPr id="0" name=""/>
        <dsp:cNvSpPr/>
      </dsp:nvSpPr>
      <dsp:spPr>
        <a:xfrm>
          <a:off x="3316401" y="914400"/>
          <a:ext cx="2219873" cy="1219200"/>
        </a:xfrm>
        <a:prstGeom prst="roundRect">
          <a:avLst/>
        </a:prstGeom>
        <a:solidFill>
          <a:srgbClr val="002060">
            <a:alpha val="57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Sesión 2</a:t>
          </a:r>
          <a:r>
            <a:rPr lang="es-ES" sz="180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: Trabajo en equipo.</a:t>
          </a:r>
          <a:endParaRPr lang="es-ES_tradnl" sz="1800" kern="1200" dirty="0">
            <a:solidFill>
              <a:prstClr val="white"/>
            </a:solidFill>
            <a:latin typeface="Verdana Pro"/>
            <a:ea typeface="+mn-ea"/>
            <a:cs typeface="+mn-cs"/>
          </a:endParaRPr>
        </a:p>
      </dsp:txBody>
      <dsp:txXfrm>
        <a:off x="3375917" y="973916"/>
        <a:ext cx="2100841" cy="1100168"/>
      </dsp:txXfrm>
    </dsp:sp>
    <dsp:sp modelId="{FC312F91-5133-46DF-9FD4-220034A28F25}">
      <dsp:nvSpPr>
        <dsp:cNvPr id="0" name=""/>
        <dsp:cNvSpPr/>
      </dsp:nvSpPr>
      <dsp:spPr>
        <a:xfrm>
          <a:off x="5881109" y="914400"/>
          <a:ext cx="2219873" cy="1219200"/>
        </a:xfrm>
        <a:prstGeom prst="roundRect">
          <a:avLst/>
        </a:prstGeom>
        <a:solidFill>
          <a:srgbClr val="002060">
            <a:alpha val="57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Sesión 3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: Trabajo equipo.</a:t>
          </a:r>
          <a:endParaRPr lang="es-ES_tradnl" sz="1800" b="0" kern="1200" dirty="0">
            <a:solidFill>
              <a:prstClr val="white"/>
            </a:solidFill>
            <a:latin typeface="Verdana Pro"/>
            <a:ea typeface="+mn-ea"/>
            <a:cs typeface="+mn-cs"/>
          </a:endParaRPr>
        </a:p>
      </dsp:txBody>
      <dsp:txXfrm>
        <a:off x="5940625" y="973916"/>
        <a:ext cx="2100841" cy="1100168"/>
      </dsp:txXfrm>
    </dsp:sp>
    <dsp:sp modelId="{B5FF3F8A-95B4-422C-B743-7D2C36152A92}">
      <dsp:nvSpPr>
        <dsp:cNvPr id="0" name=""/>
        <dsp:cNvSpPr/>
      </dsp:nvSpPr>
      <dsp:spPr>
        <a:xfrm>
          <a:off x="8445818" y="914400"/>
          <a:ext cx="2219873" cy="1219200"/>
        </a:xfrm>
        <a:prstGeom prst="roundRect">
          <a:avLst/>
        </a:prstGeom>
        <a:solidFill>
          <a:srgbClr val="002060">
            <a:alpha val="57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Sesión 4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:</a:t>
          </a:r>
          <a:r>
            <a:rPr lang="es-ES" sz="1800" b="1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 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Trabajo equipo.</a:t>
          </a:r>
          <a:endParaRPr lang="es-ES_tradnl" sz="1800" b="0" kern="1200" dirty="0">
            <a:solidFill>
              <a:prstClr val="white"/>
            </a:solidFill>
            <a:latin typeface="Verdana Pro"/>
            <a:ea typeface="+mn-ea"/>
            <a:cs typeface="+mn-cs"/>
          </a:endParaRPr>
        </a:p>
      </dsp:txBody>
      <dsp:txXfrm>
        <a:off x="8505334" y="973916"/>
        <a:ext cx="2100841" cy="11001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4EEB0E-3446-4A4E-A55F-AEA7F5E8AD10}">
      <dsp:nvSpPr>
        <dsp:cNvPr id="0" name=""/>
        <dsp:cNvSpPr/>
      </dsp:nvSpPr>
      <dsp:spPr>
        <a:xfrm>
          <a:off x="800099" y="0"/>
          <a:ext cx="9067800" cy="3048000"/>
        </a:xfrm>
        <a:prstGeom prst="rightArrow">
          <a:avLst/>
        </a:prstGeom>
        <a:solidFill>
          <a:srgbClr val="002060">
            <a:alpha val="57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2476CB-A089-46FE-8D8D-E606B5DEF016}">
      <dsp:nvSpPr>
        <dsp:cNvPr id="0" name=""/>
        <dsp:cNvSpPr/>
      </dsp:nvSpPr>
      <dsp:spPr>
        <a:xfrm>
          <a:off x="2604" y="914400"/>
          <a:ext cx="2387537" cy="1219200"/>
        </a:xfrm>
        <a:prstGeom prst="roundRect">
          <a:avLst/>
        </a:prstGeom>
        <a:solidFill>
          <a:srgbClr val="002060">
            <a:alpha val="57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Sesión 5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: </a:t>
          </a:r>
          <a:r>
            <a:rPr lang="es-ES" sz="1800" b="0" kern="1200" dirty="0" err="1">
              <a:solidFill>
                <a:prstClr val="white"/>
              </a:solidFill>
              <a:latin typeface="Verdana Pro"/>
              <a:ea typeface="+mn-ea"/>
              <a:cs typeface="+mn-cs"/>
            </a:rPr>
            <a:t>Scape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 </a:t>
          </a:r>
          <a:r>
            <a:rPr lang="es-ES" sz="1800" b="0" kern="1200" dirty="0" err="1">
              <a:solidFill>
                <a:prstClr val="white"/>
              </a:solidFill>
              <a:latin typeface="Verdana Pro"/>
              <a:ea typeface="+mn-ea"/>
              <a:cs typeface="+mn-cs"/>
            </a:rPr>
            <a:t>Room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 equipo 1.</a:t>
          </a:r>
          <a:endParaRPr lang="es-ES_tradnl" sz="1800" b="0" kern="1200" dirty="0">
            <a:solidFill>
              <a:prstClr val="white"/>
            </a:solidFill>
            <a:latin typeface="Verdana Pro"/>
            <a:ea typeface="+mn-ea"/>
            <a:cs typeface="+mn-cs"/>
          </a:endParaRPr>
        </a:p>
      </dsp:txBody>
      <dsp:txXfrm>
        <a:off x="62120" y="973916"/>
        <a:ext cx="2268505" cy="1100168"/>
      </dsp:txXfrm>
    </dsp:sp>
    <dsp:sp modelId="{3FEC77FA-3859-4941-B9A0-50C6D1694E88}">
      <dsp:nvSpPr>
        <dsp:cNvPr id="0" name=""/>
        <dsp:cNvSpPr/>
      </dsp:nvSpPr>
      <dsp:spPr>
        <a:xfrm>
          <a:off x="2761022" y="914400"/>
          <a:ext cx="2387537" cy="1219200"/>
        </a:xfrm>
        <a:prstGeom prst="roundRect">
          <a:avLst/>
        </a:prstGeom>
        <a:solidFill>
          <a:srgbClr val="002060">
            <a:alpha val="57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Sesión 6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: </a:t>
          </a:r>
          <a:r>
            <a:rPr lang="es-ES" sz="1800" b="0" kern="1200" dirty="0" err="1">
              <a:solidFill>
                <a:prstClr val="white"/>
              </a:solidFill>
              <a:latin typeface="Verdana Pro"/>
              <a:ea typeface="+mn-ea"/>
              <a:cs typeface="+mn-cs"/>
            </a:rPr>
            <a:t>Scape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 </a:t>
          </a:r>
          <a:r>
            <a:rPr lang="es-ES" sz="1800" b="0" kern="1200" dirty="0" err="1">
              <a:solidFill>
                <a:prstClr val="white"/>
              </a:solidFill>
              <a:latin typeface="Verdana Pro"/>
              <a:ea typeface="+mn-ea"/>
              <a:cs typeface="+mn-cs"/>
            </a:rPr>
            <a:t>Room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, equipo 2.</a:t>
          </a:r>
          <a:endParaRPr lang="es-ES_tradnl" sz="1800" b="0" kern="1200" dirty="0">
            <a:solidFill>
              <a:prstClr val="white"/>
            </a:solidFill>
            <a:latin typeface="Verdana Pro"/>
            <a:ea typeface="+mn-ea"/>
            <a:cs typeface="+mn-cs"/>
          </a:endParaRPr>
        </a:p>
      </dsp:txBody>
      <dsp:txXfrm>
        <a:off x="2820538" y="973916"/>
        <a:ext cx="2268505" cy="1100168"/>
      </dsp:txXfrm>
    </dsp:sp>
    <dsp:sp modelId="{FC312F91-5133-46DF-9FD4-220034A28F25}">
      <dsp:nvSpPr>
        <dsp:cNvPr id="0" name=""/>
        <dsp:cNvSpPr/>
      </dsp:nvSpPr>
      <dsp:spPr>
        <a:xfrm>
          <a:off x="5519439" y="914400"/>
          <a:ext cx="2387537" cy="1219200"/>
        </a:xfrm>
        <a:prstGeom prst="roundRect">
          <a:avLst/>
        </a:prstGeom>
        <a:solidFill>
          <a:srgbClr val="002060">
            <a:alpha val="57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Sesión 7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: </a:t>
          </a:r>
          <a:r>
            <a:rPr lang="es-ES" sz="1800" b="0" kern="1200" dirty="0" err="1">
              <a:solidFill>
                <a:prstClr val="white"/>
              </a:solidFill>
              <a:latin typeface="Verdana Pro"/>
              <a:ea typeface="+mn-ea"/>
              <a:cs typeface="+mn-cs"/>
            </a:rPr>
            <a:t>Scape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 </a:t>
          </a:r>
          <a:r>
            <a:rPr lang="es-ES" sz="1800" b="0" kern="1200" dirty="0" err="1">
              <a:solidFill>
                <a:prstClr val="white"/>
              </a:solidFill>
              <a:latin typeface="Verdana Pro"/>
              <a:ea typeface="+mn-ea"/>
              <a:cs typeface="+mn-cs"/>
            </a:rPr>
            <a:t>Room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, equipo 3.</a:t>
          </a:r>
          <a:endParaRPr lang="es-ES_tradnl" sz="1800" b="0" kern="1200" dirty="0">
            <a:solidFill>
              <a:prstClr val="white"/>
            </a:solidFill>
            <a:latin typeface="Verdana Pro"/>
            <a:ea typeface="+mn-ea"/>
            <a:cs typeface="+mn-cs"/>
          </a:endParaRPr>
        </a:p>
      </dsp:txBody>
      <dsp:txXfrm>
        <a:off x="5578955" y="973916"/>
        <a:ext cx="2268505" cy="1100168"/>
      </dsp:txXfrm>
    </dsp:sp>
    <dsp:sp modelId="{B5FF3F8A-95B4-422C-B743-7D2C36152A92}">
      <dsp:nvSpPr>
        <dsp:cNvPr id="0" name=""/>
        <dsp:cNvSpPr/>
      </dsp:nvSpPr>
      <dsp:spPr>
        <a:xfrm>
          <a:off x="8277857" y="468751"/>
          <a:ext cx="2387537" cy="2110496"/>
        </a:xfrm>
        <a:prstGeom prst="roundRect">
          <a:avLst/>
        </a:prstGeom>
        <a:solidFill>
          <a:srgbClr val="002060">
            <a:alpha val="57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Sesión 8: 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Evaluación de los </a:t>
          </a:r>
          <a:r>
            <a:rPr lang="es-ES" sz="1800" b="0" kern="1200" dirty="0" err="1">
              <a:solidFill>
                <a:prstClr val="white"/>
              </a:solidFill>
              <a:latin typeface="Verdana Pro"/>
              <a:ea typeface="+mn-ea"/>
              <a:cs typeface="+mn-cs"/>
            </a:rPr>
            <a:t>Scape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 </a:t>
          </a:r>
          <a:r>
            <a:rPr lang="es-ES" sz="1800" b="0" kern="1200" dirty="0" err="1">
              <a:solidFill>
                <a:prstClr val="white"/>
              </a:solidFill>
              <a:latin typeface="Verdana Pro"/>
              <a:ea typeface="+mn-ea"/>
              <a:cs typeface="+mn-cs"/>
            </a:rPr>
            <a:t>Room</a:t>
          </a:r>
          <a:r>
            <a:rPr lang="es-ES" sz="1800" b="0" kern="1200" dirty="0">
              <a:solidFill>
                <a:prstClr val="white"/>
              </a:solidFill>
              <a:latin typeface="Verdana Pro"/>
              <a:ea typeface="+mn-ea"/>
              <a:cs typeface="+mn-cs"/>
            </a:rPr>
            <a:t>, tanto de forma positiva, como de mejora para futuras actividades.</a:t>
          </a:r>
          <a:endParaRPr lang="es-ES_tradnl" sz="1800" b="0" kern="1200" dirty="0">
            <a:solidFill>
              <a:prstClr val="white"/>
            </a:solidFill>
            <a:latin typeface="Verdana Pro"/>
            <a:ea typeface="+mn-ea"/>
            <a:cs typeface="+mn-cs"/>
          </a:endParaRPr>
        </a:p>
      </dsp:txBody>
      <dsp:txXfrm>
        <a:off x="8380883" y="571777"/>
        <a:ext cx="2181485" cy="19044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248ABC-070C-41EB-B124-7D65A25831FA}">
      <dsp:nvSpPr>
        <dsp:cNvPr id="0" name=""/>
        <dsp:cNvSpPr/>
      </dsp:nvSpPr>
      <dsp:spPr>
        <a:xfrm>
          <a:off x="3781679" y="0"/>
          <a:ext cx="2348369" cy="2348608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50800" dir="5400000" algn="ctr" rotWithShape="0">
            <a:srgbClr val="002060"/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309B84-43C1-49B1-A8FF-840373C7A394}">
      <dsp:nvSpPr>
        <dsp:cNvPr id="0" name=""/>
        <dsp:cNvSpPr/>
      </dsp:nvSpPr>
      <dsp:spPr>
        <a:xfrm>
          <a:off x="1964998" y="609185"/>
          <a:ext cx="5980849" cy="1137089"/>
        </a:xfrm>
        <a:prstGeom prst="rect">
          <a:avLst/>
        </a:prstGeom>
        <a:solidFill>
          <a:srgbClr val="002060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>
              <a:solidFill>
                <a:schemeClr val="tx1"/>
              </a:solidFill>
            </a:rPr>
            <a:t>Explica los beneficios que aportan los medios de comunicación para aprender, comunicarse y mantenerse informados.</a:t>
          </a:r>
          <a:endParaRPr lang="es-ES_tradnl" sz="1600" kern="1200" dirty="0">
            <a:solidFill>
              <a:schemeClr val="tx1"/>
            </a:solidFill>
          </a:endParaRPr>
        </a:p>
      </dsp:txBody>
      <dsp:txXfrm>
        <a:off x="1964998" y="609185"/>
        <a:ext cx="5980849" cy="1137089"/>
      </dsp:txXfrm>
    </dsp:sp>
    <dsp:sp modelId="{3C3EE2CC-4E2E-458F-97D4-0C18B00381D8}">
      <dsp:nvSpPr>
        <dsp:cNvPr id="0" name=""/>
        <dsp:cNvSpPr/>
      </dsp:nvSpPr>
      <dsp:spPr>
        <a:xfrm>
          <a:off x="3129280" y="1349624"/>
          <a:ext cx="2348369" cy="2348608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tx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50800" dir="5400000" algn="ctr" rotWithShape="0">
            <a:srgbClr val="00B050"/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B922D5-BB20-4620-8F04-6FF588D93BCA}">
      <dsp:nvSpPr>
        <dsp:cNvPr id="0" name=""/>
        <dsp:cNvSpPr/>
      </dsp:nvSpPr>
      <dsp:spPr>
        <a:xfrm>
          <a:off x="1272836" y="1963794"/>
          <a:ext cx="6055090" cy="1132103"/>
        </a:xfrm>
        <a:prstGeom prst="rect">
          <a:avLst/>
        </a:prstGeom>
        <a:solidFill>
          <a:srgbClr val="002060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Interpreta diferentes medios de comunicación que transmiten el mensaje de Dios: películas, la Biblia, noticias, etc.</a:t>
          </a:r>
          <a:endParaRPr lang="es-ES_tradnl" sz="1600" kern="1200" dirty="0">
            <a:solidFill>
              <a:prstClr val="white"/>
            </a:solidFill>
            <a:latin typeface="Verdana Pro"/>
            <a:ea typeface="+mn-ea"/>
            <a:cs typeface="+mn-cs"/>
          </a:endParaRPr>
        </a:p>
      </dsp:txBody>
      <dsp:txXfrm>
        <a:off x="1272836" y="1963794"/>
        <a:ext cx="6055090" cy="1132103"/>
      </dsp:txXfrm>
    </dsp:sp>
    <dsp:sp modelId="{320553ED-3B88-4862-9E24-6A282AFE6C4B}">
      <dsp:nvSpPr>
        <dsp:cNvPr id="0" name=""/>
        <dsp:cNvSpPr/>
      </dsp:nvSpPr>
      <dsp:spPr>
        <a:xfrm>
          <a:off x="3781679" y="2704232"/>
          <a:ext cx="2348369" cy="2348608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50800" dir="5400000" algn="ctr" rotWithShape="0">
            <a:srgbClr val="002060"/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1050BE-1DF3-4BCE-815E-3D6F4361D412}">
      <dsp:nvSpPr>
        <dsp:cNvPr id="0" name=""/>
        <dsp:cNvSpPr/>
      </dsp:nvSpPr>
      <dsp:spPr>
        <a:xfrm>
          <a:off x="1948243" y="3394533"/>
          <a:ext cx="6014359" cy="974856"/>
        </a:xfrm>
        <a:prstGeom prst="rect">
          <a:avLst/>
        </a:prstGeom>
        <a:solidFill>
          <a:srgbClr val="002060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Relata las funciones de los medios de comunicación con respecto a la Iglesia valorando el uso correcto y respetuoso de las redes sociales e internet.</a:t>
          </a:r>
          <a:endParaRPr lang="es-ES_tradnl" sz="1600" kern="1200" dirty="0">
            <a:solidFill>
              <a:prstClr val="white"/>
            </a:solidFill>
            <a:latin typeface="Verdana Pro"/>
            <a:ea typeface="+mn-ea"/>
            <a:cs typeface="+mn-cs"/>
          </a:endParaRPr>
        </a:p>
      </dsp:txBody>
      <dsp:txXfrm>
        <a:off x="1948243" y="3394533"/>
        <a:ext cx="6014359" cy="974856"/>
      </dsp:txXfrm>
    </dsp:sp>
    <dsp:sp modelId="{38BC0D4B-4DFB-41AA-A853-53155B031D72}">
      <dsp:nvSpPr>
        <dsp:cNvPr id="0" name=""/>
        <dsp:cNvSpPr/>
      </dsp:nvSpPr>
      <dsp:spPr>
        <a:xfrm>
          <a:off x="3296675" y="4209559"/>
          <a:ext cx="2017545" cy="2018520"/>
        </a:xfrm>
        <a:prstGeom prst="blockArc">
          <a:avLst>
            <a:gd name="adj1" fmla="val 0"/>
            <a:gd name="adj2" fmla="val 18900000"/>
            <a:gd name="adj3" fmla="val 12740"/>
          </a:avLst>
        </a:prstGeom>
        <a:solidFill>
          <a:schemeClr val="tx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2B8DAE-92D2-4579-8C9B-A556ABA1274E}">
      <dsp:nvSpPr>
        <dsp:cNvPr id="0" name=""/>
        <dsp:cNvSpPr/>
      </dsp:nvSpPr>
      <dsp:spPr>
        <a:xfrm>
          <a:off x="1321522" y="4580673"/>
          <a:ext cx="5957718" cy="1306810"/>
        </a:xfrm>
        <a:prstGeom prst="rect">
          <a:avLst/>
        </a:prstGeom>
        <a:solidFill>
          <a:srgbClr val="002060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Reflexiona sobre su propia capacidad comunicativa: oral, postural y gestual con los demás, valorando posibles modificaciones en su conducta si se considera necesario. </a:t>
          </a:r>
          <a:endParaRPr lang="es-ES_tradnl" sz="1600" kern="1200" dirty="0">
            <a:solidFill>
              <a:prstClr val="white"/>
            </a:solidFill>
            <a:latin typeface="Verdana Pro"/>
            <a:ea typeface="+mn-ea"/>
            <a:cs typeface="+mn-cs"/>
          </a:endParaRPr>
        </a:p>
      </dsp:txBody>
      <dsp:txXfrm>
        <a:off x="1321522" y="4580673"/>
        <a:ext cx="5957718" cy="13068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s-ES_tradnl" sz="1800" spc="-1" strike="noStrike">
                <a:solidFill>
                  <a:srgbClr val="ffffff"/>
                </a:solidFill>
                <a:latin typeface="Verdana Pro"/>
              </a:rPr>
              <a:t>Pulse para desplazar la diapositiva</a:t>
            </a:r>
            <a:endParaRPr b="0" lang="es-ES_tradnl" sz="1800" spc="-1" strike="noStrike">
              <a:solidFill>
                <a:srgbClr val="ffffff"/>
              </a:solidFill>
              <a:latin typeface="Verdana Pro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s-ES" sz="2000" spc="-1" strike="noStrike">
                <a:latin typeface="Arial"/>
              </a:rPr>
              <a:t>Pulse para editar el formato de las notas</a:t>
            </a:r>
            <a:endParaRPr b="0" lang="es-ES" sz="2000" spc="-1" strike="noStrike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s-ES" sz="1400" spc="-1" strike="noStrike">
                <a:latin typeface="Times New Roman"/>
              </a:rPr>
              <a:t>&lt;cabecera&gt;</a:t>
            </a:r>
            <a:endParaRPr b="0" lang="es-ES" sz="1400" spc="-1" strike="noStrike"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algn="r"/>
            <a:r>
              <a:rPr b="0" lang="es-ES" sz="1400" spc="-1" strike="noStrike">
                <a:latin typeface="Times New Roman"/>
              </a:rPr>
              <a:t>&lt;fecha/hora&gt;</a:t>
            </a:r>
            <a:endParaRPr b="0" lang="es-ES" sz="1400" spc="-1" strike="noStrike"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r>
              <a:rPr b="0" lang="es-ES" sz="1400" spc="-1" strike="noStrike">
                <a:latin typeface="Times New Roman"/>
              </a:rPr>
              <a:t>&lt;pie de página&gt;</a:t>
            </a:r>
            <a:endParaRPr b="0" lang="es-ES" sz="1400" spc="-1" strike="noStrike">
              <a:latin typeface="Times New Roman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algn="r"/>
            <a:fld id="{69F9F8EA-C6B7-4D34-903E-AF3FD5C033DC}" type="slidenum">
              <a:rPr b="0" lang="es-ES" sz="1400" spc="-1" strike="noStrike">
                <a:latin typeface="Times New Roman"/>
              </a:rPr>
              <a:t>&lt;número&gt;</a:t>
            </a:fld>
            <a:endParaRPr b="0" lang="es-E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endParaRPr b="0" lang="es-ES" sz="2000" spc="-1" strike="noStrike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sldNum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FBC6A9B6-956C-46F0-B9E5-D6D06E6C511E}" type="slidenum">
              <a:rPr b="0" lang="es-ES_tradnl" sz="1200" spc="-1" strike="noStrike">
                <a:latin typeface="Times New Roman"/>
              </a:rPr>
              <a:t>&lt;número&gt;</a:t>
            </a:fld>
            <a:endParaRPr b="0" lang="es-ES" sz="1200" spc="-1" strike="noStrike"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endParaRPr b="0" lang="es-ES" sz="2000" spc="-1" strike="noStrike"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sldNum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CED568ED-492B-44FF-9CCE-71C417394614}" type="slidenum">
              <a:rPr b="0" lang="es-ES_tradnl" sz="1200" spc="-1" strike="noStrike">
                <a:latin typeface="Times New Roman"/>
              </a:rPr>
              <a:t>&lt;número&gt;</a:t>
            </a:fld>
            <a:endParaRPr b="0" lang="es-ES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762120" y="1523880"/>
            <a:ext cx="9143640" cy="12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_tradnl" sz="1800" spc="-1" strike="noStrike">
              <a:solidFill>
                <a:srgbClr val="ffffff"/>
              </a:solidFill>
              <a:latin typeface="Verdana Pro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762120" y="3048120"/>
            <a:ext cx="1066752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762120" y="4640400"/>
            <a:ext cx="1066752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762120" y="1523880"/>
            <a:ext cx="9143640" cy="12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_tradnl" sz="1800" spc="-1" strike="noStrike">
              <a:solidFill>
                <a:srgbClr val="ffffff"/>
              </a:solidFill>
              <a:latin typeface="Verdana Pro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762120" y="3048120"/>
            <a:ext cx="520560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28360" y="3048120"/>
            <a:ext cx="520560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762120" y="4640400"/>
            <a:ext cx="520560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28360" y="4640400"/>
            <a:ext cx="520560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762120" y="1523880"/>
            <a:ext cx="9143640" cy="12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_tradnl" sz="1800" spc="-1" strike="noStrike">
              <a:solidFill>
                <a:srgbClr val="ffffff"/>
              </a:solidFill>
              <a:latin typeface="Verdana Pro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762120" y="3048120"/>
            <a:ext cx="343476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68960" y="3048120"/>
            <a:ext cx="343476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7975800" y="3048120"/>
            <a:ext cx="343476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762120" y="4640400"/>
            <a:ext cx="343476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68960" y="4640400"/>
            <a:ext cx="343476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7975800" y="4640400"/>
            <a:ext cx="343476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762120" y="1523880"/>
            <a:ext cx="9143640" cy="12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_tradnl" sz="1800" spc="-1" strike="noStrike">
              <a:solidFill>
                <a:srgbClr val="ffffff"/>
              </a:solidFill>
              <a:latin typeface="Verdana Pro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762120" y="3048120"/>
            <a:ext cx="10667520" cy="304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762120" y="1523880"/>
            <a:ext cx="9143640" cy="12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_tradnl" sz="1800" spc="-1" strike="noStrike">
              <a:solidFill>
                <a:srgbClr val="ffffff"/>
              </a:solidFill>
              <a:latin typeface="Verdana Pro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762120" y="3048120"/>
            <a:ext cx="10667520" cy="304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762120" y="1523880"/>
            <a:ext cx="9143640" cy="12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_tradnl" sz="1800" spc="-1" strike="noStrike">
              <a:solidFill>
                <a:srgbClr val="ffffff"/>
              </a:solidFill>
              <a:latin typeface="Verdana Pro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762120" y="3048120"/>
            <a:ext cx="5205600" cy="304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6228360" y="3048120"/>
            <a:ext cx="5205600" cy="304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762120" y="1523880"/>
            <a:ext cx="9143640" cy="12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_tradnl" sz="1800" spc="-1" strike="noStrike">
              <a:solidFill>
                <a:srgbClr val="ffffff"/>
              </a:solidFill>
              <a:latin typeface="Verdana Pro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762120" y="1523880"/>
            <a:ext cx="9143640" cy="585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762120" y="1523880"/>
            <a:ext cx="9143640" cy="12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_tradnl" sz="1800" spc="-1" strike="noStrike">
              <a:solidFill>
                <a:srgbClr val="ffffff"/>
              </a:solidFill>
              <a:latin typeface="Verdana Pro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762120" y="3048120"/>
            <a:ext cx="520560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6228360" y="3048120"/>
            <a:ext cx="5205600" cy="304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762120" y="4640400"/>
            <a:ext cx="520560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62120" y="1523880"/>
            <a:ext cx="9143640" cy="12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_tradnl" sz="1800" spc="-1" strike="noStrike">
              <a:solidFill>
                <a:srgbClr val="ffffff"/>
              </a:solidFill>
              <a:latin typeface="Verdana Pro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762120" y="3048120"/>
            <a:ext cx="10667520" cy="304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762120" y="1523880"/>
            <a:ext cx="9143640" cy="12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_tradnl" sz="1800" spc="-1" strike="noStrike">
              <a:solidFill>
                <a:srgbClr val="ffffff"/>
              </a:solidFill>
              <a:latin typeface="Verdana Pro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762120" y="3048120"/>
            <a:ext cx="5205600" cy="304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28360" y="3048120"/>
            <a:ext cx="520560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228360" y="4640400"/>
            <a:ext cx="520560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762120" y="1523880"/>
            <a:ext cx="9143640" cy="12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_tradnl" sz="1800" spc="-1" strike="noStrike">
              <a:solidFill>
                <a:srgbClr val="ffffff"/>
              </a:solidFill>
              <a:latin typeface="Verdana Pro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762120" y="3048120"/>
            <a:ext cx="520560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228360" y="3048120"/>
            <a:ext cx="520560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762120" y="4640400"/>
            <a:ext cx="1066752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762120" y="1523880"/>
            <a:ext cx="9143640" cy="12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_tradnl" sz="1800" spc="-1" strike="noStrike">
              <a:solidFill>
                <a:srgbClr val="ffffff"/>
              </a:solidFill>
              <a:latin typeface="Verdana Pro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762120" y="3048120"/>
            <a:ext cx="1066752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762120" y="4640400"/>
            <a:ext cx="1066752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762120" y="1523880"/>
            <a:ext cx="9143640" cy="12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_tradnl" sz="1800" spc="-1" strike="noStrike">
              <a:solidFill>
                <a:srgbClr val="ffffff"/>
              </a:solidFill>
              <a:latin typeface="Verdana Pro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762120" y="3048120"/>
            <a:ext cx="520560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228360" y="3048120"/>
            <a:ext cx="520560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762120" y="4640400"/>
            <a:ext cx="520560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6228360" y="4640400"/>
            <a:ext cx="520560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762120" y="1523880"/>
            <a:ext cx="9143640" cy="12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_tradnl" sz="1800" spc="-1" strike="noStrike">
              <a:solidFill>
                <a:srgbClr val="ffffff"/>
              </a:solidFill>
              <a:latin typeface="Verdana Pro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762120" y="3048120"/>
            <a:ext cx="343476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368960" y="3048120"/>
            <a:ext cx="343476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7975800" y="3048120"/>
            <a:ext cx="343476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762120" y="4640400"/>
            <a:ext cx="343476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368960" y="4640400"/>
            <a:ext cx="343476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7975800" y="4640400"/>
            <a:ext cx="343476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62120" y="1523880"/>
            <a:ext cx="9143640" cy="12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_tradnl" sz="1800" spc="-1" strike="noStrike">
              <a:solidFill>
                <a:srgbClr val="ffffff"/>
              </a:solidFill>
              <a:latin typeface="Verdana Pro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762120" y="3048120"/>
            <a:ext cx="10667520" cy="304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62120" y="1523880"/>
            <a:ext cx="9143640" cy="12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_tradnl" sz="1800" spc="-1" strike="noStrike">
              <a:solidFill>
                <a:srgbClr val="ffffff"/>
              </a:solidFill>
              <a:latin typeface="Verdana Pro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762120" y="3048120"/>
            <a:ext cx="5205600" cy="304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28360" y="3048120"/>
            <a:ext cx="5205600" cy="304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62120" y="1523880"/>
            <a:ext cx="9143640" cy="12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_tradnl" sz="1800" spc="-1" strike="noStrike">
              <a:solidFill>
                <a:srgbClr val="ffffff"/>
              </a:solidFill>
              <a:latin typeface="Verdana Pro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762120" y="1523880"/>
            <a:ext cx="9143640" cy="585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62120" y="1523880"/>
            <a:ext cx="9143640" cy="12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_tradnl" sz="1800" spc="-1" strike="noStrike">
              <a:solidFill>
                <a:srgbClr val="ffffff"/>
              </a:solidFill>
              <a:latin typeface="Verdana Pro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762120" y="3048120"/>
            <a:ext cx="520560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28360" y="3048120"/>
            <a:ext cx="5205600" cy="304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762120" y="4640400"/>
            <a:ext cx="520560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762120" y="1523880"/>
            <a:ext cx="9143640" cy="12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_tradnl" sz="1800" spc="-1" strike="noStrike">
              <a:solidFill>
                <a:srgbClr val="ffffff"/>
              </a:solidFill>
              <a:latin typeface="Verdana Pro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762120" y="3048120"/>
            <a:ext cx="5205600" cy="304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28360" y="3048120"/>
            <a:ext cx="520560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28360" y="4640400"/>
            <a:ext cx="520560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762120" y="1523880"/>
            <a:ext cx="9143640" cy="12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s-ES_tradnl" sz="1800" spc="-1" strike="noStrike">
              <a:solidFill>
                <a:srgbClr val="ffffff"/>
              </a:solidFill>
              <a:latin typeface="Verdana Pro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762120" y="3048120"/>
            <a:ext cx="520560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28360" y="3048120"/>
            <a:ext cx="520560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762120" y="4640400"/>
            <a:ext cx="10667520" cy="145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>
            <a:alphaModFix amt="51000"/>
          </a:blip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62120" y="1523880"/>
            <a:ext cx="10667520" cy="19857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ctr">
              <a:lnSpc>
                <a:spcPct val="90000"/>
              </a:lnSpc>
            </a:pPr>
            <a:r>
              <a:rPr b="0" lang="en-US" sz="6000" spc="-1" strike="noStrike">
                <a:solidFill>
                  <a:srgbClr val="000000"/>
                </a:solidFill>
                <a:latin typeface="Verdana Pro Cond SemiBold"/>
              </a:rPr>
              <a:t>Click to edit Master title style</a:t>
            </a:r>
            <a:endParaRPr b="0" lang="es-ES_tradnl" sz="6000" spc="-1" strike="noStrike">
              <a:solidFill>
                <a:srgbClr val="ffffff"/>
              </a:solidFill>
              <a:latin typeface="Verdana Pro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762120" y="401760"/>
            <a:ext cx="3047760" cy="3646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fld id="{F27C9E42-5768-40E9-9381-0E0BEE6A5F15}" type="datetime">
              <a:rPr b="0" lang="en-US" sz="900" spc="-1" strike="noStrike">
                <a:solidFill>
                  <a:srgbClr val="000000"/>
                </a:solidFill>
                <a:latin typeface="Verdana Pro"/>
              </a:rPr>
              <a:t>6/19/23</a:t>
            </a:fld>
            <a:endParaRPr b="0" lang="es-ES" sz="9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6858000" y="6095880"/>
            <a:ext cx="4571640" cy="364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endParaRPr b="0" lang="es-ES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9144000" y="401760"/>
            <a:ext cx="2285640" cy="7617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r">
              <a:lnSpc>
                <a:spcPct val="100000"/>
              </a:lnSpc>
            </a:pPr>
            <a:fld id="{65312004-F723-4A77-A872-3D9CC5BCE347}" type="slidenum">
              <a:rPr b="0" lang="en-US" sz="3600" spc="-1" strike="noStrike">
                <a:solidFill>
                  <a:srgbClr val="000000"/>
                </a:solidFill>
                <a:latin typeface="Verdana Pro Cond SemiBold"/>
              </a:rPr>
              <a:t>&lt;número&gt;</a:t>
            </a:fld>
            <a:endParaRPr b="0" lang="es-ES" sz="36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_tradnl" sz="2800" spc="-1" strike="noStrike">
                <a:solidFill>
                  <a:srgbClr val="000000"/>
                </a:solidFill>
                <a:latin typeface="Verdana Pro"/>
              </a:rPr>
              <a:t>Pulse para editar el formato de texto del esquema</a:t>
            </a:r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_tradnl" sz="2000" spc="-1" strike="noStrike">
                <a:solidFill>
                  <a:srgbClr val="000000"/>
                </a:solidFill>
                <a:latin typeface="Verdana Pro"/>
              </a:rPr>
              <a:t>Segundo nivel del esquema</a:t>
            </a:r>
            <a:endParaRPr b="0" lang="es-ES_tradnl" sz="2000" spc="-1" strike="noStrike">
              <a:solidFill>
                <a:srgbClr val="000000"/>
              </a:solidFill>
              <a:latin typeface="Verdana Pro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_tradnl" sz="1800" spc="-1" strike="noStrike">
                <a:solidFill>
                  <a:srgbClr val="000000"/>
                </a:solidFill>
                <a:latin typeface="Verdana Pro"/>
              </a:rPr>
              <a:t>Tercer nivel del esquema</a:t>
            </a:r>
            <a:endParaRPr b="0" lang="es-ES_tradnl" sz="1800" spc="-1" strike="noStrike">
              <a:solidFill>
                <a:srgbClr val="000000"/>
              </a:solidFill>
              <a:latin typeface="Verdana Pro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_tradnl" sz="1800" spc="-1" strike="noStrike">
                <a:solidFill>
                  <a:srgbClr val="000000"/>
                </a:solidFill>
                <a:latin typeface="Verdana Pro"/>
              </a:rPr>
              <a:t>Cuarto nivel del esquema</a:t>
            </a:r>
            <a:endParaRPr b="0" lang="es-ES_tradnl" sz="1800" spc="-1" strike="noStrike">
              <a:solidFill>
                <a:srgbClr val="000000"/>
              </a:solidFill>
              <a:latin typeface="Verdana Pro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_tradnl" sz="2000" spc="-1" strike="noStrike">
                <a:solidFill>
                  <a:srgbClr val="000000"/>
                </a:solidFill>
                <a:latin typeface="Verdana Pro"/>
              </a:rPr>
              <a:t>Quinto nivel del esquema</a:t>
            </a:r>
            <a:endParaRPr b="0" lang="es-ES_tradnl" sz="2000" spc="-1" strike="noStrike">
              <a:solidFill>
                <a:srgbClr val="000000"/>
              </a:solidFill>
              <a:latin typeface="Verdana Pro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_tradnl" sz="2000" spc="-1" strike="noStrike">
                <a:solidFill>
                  <a:srgbClr val="000000"/>
                </a:solidFill>
                <a:latin typeface="Verdana Pro"/>
              </a:rPr>
              <a:t>Sexto nivel del esquema</a:t>
            </a:r>
            <a:endParaRPr b="0" lang="es-ES_tradnl" sz="2000" spc="-1" strike="noStrike">
              <a:solidFill>
                <a:srgbClr val="000000"/>
              </a:solidFill>
              <a:latin typeface="Verdana Pro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_tradnl" sz="2000" spc="-1" strike="noStrike">
                <a:solidFill>
                  <a:srgbClr val="000000"/>
                </a:solidFill>
                <a:latin typeface="Verdana Pro"/>
              </a:rPr>
              <a:t>Séptimo nivel del esquema</a:t>
            </a:r>
            <a:endParaRPr b="0" lang="es-ES_tradnl" sz="2000" spc="-1" strike="noStrike">
              <a:solidFill>
                <a:srgbClr val="000000"/>
              </a:solidFill>
              <a:latin typeface="Verdana Pro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>
            <a:alphaModFix amt="51000"/>
          </a:blip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762120" y="1523880"/>
            <a:ext cx="9143640" cy="12632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Verdana Pro Cond SemiBold"/>
              </a:rPr>
              <a:t>Click to edit Master title style</a:t>
            </a:r>
            <a:endParaRPr b="0" lang="es-ES_tradnl" sz="4400" spc="-1" strike="noStrike">
              <a:solidFill>
                <a:srgbClr val="ffffff"/>
              </a:solidFill>
              <a:latin typeface="Verdana Pro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62120" y="3048120"/>
            <a:ext cx="10667520" cy="30477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Verdana Pro"/>
              </a:rPr>
              <a:t>Click to edit Master text styles</a:t>
            </a:r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Verdana Pro"/>
              </a:rPr>
              <a:t>Second level</a:t>
            </a:r>
            <a:endParaRPr b="0" lang="es-ES_tradnl" sz="2400" spc="-1" strike="noStrike">
              <a:solidFill>
                <a:srgbClr val="000000"/>
              </a:solidFill>
              <a:latin typeface="Verdana Pro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Verdana Pro"/>
              </a:rPr>
              <a:t>Third level</a:t>
            </a:r>
            <a:endParaRPr b="0" lang="es-ES_tradnl" sz="2000" spc="-1" strike="noStrike">
              <a:solidFill>
                <a:srgbClr val="000000"/>
              </a:solidFill>
              <a:latin typeface="Verdana Pro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Verdana Pro"/>
              </a:rPr>
              <a:t>Fourth level</a:t>
            </a:r>
            <a:endParaRPr b="0" lang="es-ES_tradnl" sz="1800" spc="-1" strike="noStrike">
              <a:solidFill>
                <a:srgbClr val="000000"/>
              </a:solidFill>
              <a:latin typeface="Verdana Pro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Verdana Pro"/>
              </a:rPr>
              <a:t>Fifth level</a:t>
            </a:r>
            <a:endParaRPr b="0" lang="es-ES_tradnl" sz="1800" spc="-1" strike="noStrike">
              <a:solidFill>
                <a:srgbClr val="000000"/>
              </a:solidFill>
              <a:latin typeface="Verdana Pro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762120" y="401760"/>
            <a:ext cx="3047760" cy="3646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fld id="{3945F468-3D15-4916-AD9F-4FD8D41B05BC}" type="datetime">
              <a:rPr b="0" lang="en-US" sz="900" spc="-1" strike="noStrike">
                <a:solidFill>
                  <a:srgbClr val="000000"/>
                </a:solidFill>
                <a:latin typeface="Verdana Pro"/>
              </a:rPr>
              <a:t>6/19/23</a:t>
            </a:fld>
            <a:endParaRPr b="0" lang="es-ES" sz="9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6858000" y="6095880"/>
            <a:ext cx="4571640" cy="364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endParaRPr b="0" lang="es-ES" sz="2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9144000" y="401760"/>
            <a:ext cx="2285640" cy="7617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r">
              <a:lnSpc>
                <a:spcPct val="100000"/>
              </a:lnSpc>
            </a:pPr>
            <a:fld id="{276840C5-A13F-40DD-874D-4913C8D2AA79}" type="slidenum">
              <a:rPr b="0" lang="en-US" sz="3600" spc="-1" strike="noStrike">
                <a:solidFill>
                  <a:srgbClr val="000000"/>
                </a:solidFill>
                <a:latin typeface="Verdana Pro Cond SemiBold"/>
              </a:rPr>
              <a:t>&lt;número&gt;</a:t>
            </a:fld>
            <a:endParaRPr b="0" lang="es-ES" sz="36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diagramData" Target="../diagrams/data1.xml"/><Relationship Id="rId2" Type="http://schemas.openxmlformats.org/officeDocument/2006/relationships/diagramLayout" Target="../diagrams/layout1.xml"/><Relationship Id="rId3" Type="http://schemas.openxmlformats.org/officeDocument/2006/relationships/diagramQuickStyle" Target="../diagrams/quickStyle1.xml"/><Relationship Id="rId4" Type="http://schemas.openxmlformats.org/officeDocument/2006/relationships/diagramColors" Target="../diagrams/colors1.xml"/><Relationship Id="rId5" Type="http://schemas.microsoft.com/office/2007/relationships/diagramDrawing" Target="../diagrams/drawing1.xml"/><Relationship Id="rId6" Type="http://schemas.openxmlformats.org/officeDocument/2006/relationships/diagramData" Target="../diagrams/data2.xml"/><Relationship Id="rId7" Type="http://schemas.openxmlformats.org/officeDocument/2006/relationships/diagramLayout" Target="../diagrams/layout2.xml"/><Relationship Id="rId8" Type="http://schemas.openxmlformats.org/officeDocument/2006/relationships/diagramQuickStyle" Target="../diagrams/quickStyle2.xml"/><Relationship Id="rId9" Type="http://schemas.openxmlformats.org/officeDocument/2006/relationships/diagramColors" Target="../diagrams/colors2.xml"/><Relationship Id="rId10" Type="http://schemas.microsoft.com/office/2007/relationships/diagramDrawing" Target="../diagrams/drawing2.xml"/><Relationship Id="rId11" Type="http://schemas.openxmlformats.org/officeDocument/2006/relationships/slideLayout" Target="../slideLayouts/slideLayout13.xml"/><Relationship Id="rId1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diagramData" Target="../diagrams/data3.xml"/><Relationship Id="rId2" Type="http://schemas.openxmlformats.org/officeDocument/2006/relationships/diagramLayout" Target="../diagrams/layout3.xml"/><Relationship Id="rId3" Type="http://schemas.openxmlformats.org/officeDocument/2006/relationships/diagramQuickStyle" Target="../diagrams/quickStyle3.xml"/><Relationship Id="rId4" Type="http://schemas.openxmlformats.org/officeDocument/2006/relationships/diagramColors" Target="../diagrams/colors3.xml"/><Relationship Id="rId5" Type="http://schemas.microsoft.com/office/2007/relationships/diagramDrawing" Target="../diagrams/drawing3.xml"/><Relationship Id="rId6" Type="http://schemas.openxmlformats.org/officeDocument/2006/relationships/image" Target="../media/image8.jpeg"/><Relationship Id="rId7" Type="http://schemas.openxmlformats.org/officeDocument/2006/relationships/slideLayout" Target="../slideLayouts/slideLayout13.xml"/><Relationship Id="rId8" Type="http://schemas.openxmlformats.org/officeDocument/2006/relationships/notesSlide" Target="../notesSlides/notesSlide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ectangle 8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rgbClr val="ffffff">
              <a:alpha val="82000"/>
            </a:srgbClr>
          </a:solidFill>
          <a:ln>
            <a:noFill/>
          </a:ln>
          <a:effectLst>
            <a:outerShdw algn="ctr" blurRad="50760" dir="5400000" dist="50760" rotWithShape="0">
              <a:srgbClr val="00206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9" name="Picture 3"/>
          <p:cNvSpPr/>
          <p:nvPr/>
        </p:nvSpPr>
        <p:spPr>
          <a:xfrm>
            <a:off x="0" y="0"/>
            <a:ext cx="12191760" cy="6095520"/>
          </a:xfrm>
          <a:custGeom>
            <a:avLst/>
            <a:gdLst/>
            <a:ahLst/>
            <a:rect l="l" t="t" r="r" b="b"/>
            <a:pathLst>
              <a:path w="12192000" h="6096000">
                <a:moveTo>
                  <a:pt x="7230262" y="5906862"/>
                </a:moveTo>
                <a:lnTo>
                  <a:pt x="7197115" y="5913338"/>
                </a:lnTo>
                <a:lnTo>
                  <a:pt x="7214545" y="5911744"/>
                </a:lnTo>
                <a:cubicBezTo>
                  <a:pt x="7220308" y="5910958"/>
                  <a:pt x="7225785" y="5909624"/>
                  <a:pt x="7230262" y="5906862"/>
                </a:cubicBezTo>
                <a:close/>
                <a:moveTo>
                  <a:pt x="7009120" y="5850263"/>
                </a:moveTo>
                <a:lnTo>
                  <a:pt x="7021563" y="5861355"/>
                </a:lnTo>
                <a:lnTo>
                  <a:pt x="7021563" y="5861354"/>
                </a:lnTo>
                <a:close/>
                <a:moveTo>
                  <a:pt x="7768443" y="5742074"/>
                </a:moveTo>
                <a:lnTo>
                  <a:pt x="7768443" y="5742075"/>
                </a:lnTo>
                <a:lnTo>
                  <a:pt x="7792447" y="5764553"/>
                </a:lnTo>
                <a:cubicBezTo>
                  <a:pt x="7785969" y="5758457"/>
                  <a:pt x="7779301" y="5752361"/>
                  <a:pt x="7768443" y="5742074"/>
                </a:cubicBezTo>
                <a:close/>
                <a:moveTo>
                  <a:pt x="4038748" y="5739955"/>
                </a:moveTo>
                <a:lnTo>
                  <a:pt x="4030517" y="5751599"/>
                </a:lnTo>
                <a:cubicBezTo>
                  <a:pt x="4026230" y="5759505"/>
                  <a:pt x="4021242" y="5765745"/>
                  <a:pt x="4015609" y="5770450"/>
                </a:cubicBezTo>
                <a:lnTo>
                  <a:pt x="3996845" y="5780104"/>
                </a:lnTo>
                <a:cubicBezTo>
                  <a:pt x="4010562" y="5776555"/>
                  <a:pt x="4021944" y="5767411"/>
                  <a:pt x="4030518" y="5751599"/>
                </a:cubicBezTo>
                <a:close/>
                <a:moveTo>
                  <a:pt x="6245343" y="5736549"/>
                </a:moveTo>
                <a:lnTo>
                  <a:pt x="6274406" y="5743345"/>
                </a:lnTo>
                <a:lnTo>
                  <a:pt x="6291247" y="5749662"/>
                </a:lnTo>
                <a:lnTo>
                  <a:pt x="6291385" y="5749714"/>
                </a:lnTo>
                <a:lnTo>
                  <a:pt x="6306284" y="5755552"/>
                </a:lnTo>
                <a:lnTo>
                  <a:pt x="6308075" y="5755968"/>
                </a:lnTo>
                <a:lnTo>
                  <a:pt x="6313855" y="5758133"/>
                </a:lnTo>
                <a:cubicBezTo>
                  <a:pt x="6321454" y="5760521"/>
                  <a:pt x="6329151" y="5762258"/>
                  <a:pt x="6337048" y="5762696"/>
                </a:cubicBezTo>
                <a:lnTo>
                  <a:pt x="6308075" y="5755968"/>
                </a:lnTo>
                <a:lnTo>
                  <a:pt x="6291385" y="5749714"/>
                </a:lnTo>
                <a:lnTo>
                  <a:pt x="6276197" y="5743764"/>
                </a:lnTo>
                <a:lnTo>
                  <a:pt x="6274406" y="5743345"/>
                </a:lnTo>
                <a:lnTo>
                  <a:pt x="6268613" y="5741171"/>
                </a:lnTo>
                <a:cubicBezTo>
                  <a:pt x="6260996" y="5738770"/>
                  <a:pt x="6253273" y="5737013"/>
                  <a:pt x="6245343" y="5736549"/>
                </a:cubicBezTo>
                <a:close/>
                <a:moveTo>
                  <a:pt x="6558837" y="5706717"/>
                </a:moveTo>
                <a:cubicBezTo>
                  <a:pt x="6548970" y="5706068"/>
                  <a:pt x="6539355" y="5706473"/>
                  <a:pt x="6529984" y="5708163"/>
                </a:cubicBezTo>
                <a:lnTo>
                  <a:pt x="6589207" y="5711593"/>
                </a:lnTo>
                <a:cubicBezTo>
                  <a:pt x="6578825" y="5709068"/>
                  <a:pt x="6568705" y="5707366"/>
                  <a:pt x="6558837" y="5706717"/>
                </a:cubicBezTo>
                <a:close/>
                <a:moveTo>
                  <a:pt x="4834454" y="5646059"/>
                </a:moveTo>
                <a:cubicBezTo>
                  <a:pt x="4849504" y="5662538"/>
                  <a:pt x="4866316" y="5668776"/>
                  <a:pt x="4883986" y="5670301"/>
                </a:cubicBezTo>
                <a:lnTo>
                  <a:pt x="4858238" y="5663787"/>
                </a:lnTo>
                <a:cubicBezTo>
                  <a:pt x="4849945" y="5659978"/>
                  <a:pt x="4841980" y="5654298"/>
                  <a:pt x="4834454" y="5646059"/>
                </a:cubicBezTo>
                <a:close/>
                <a:moveTo>
                  <a:pt x="5056443" y="5643725"/>
                </a:moveTo>
                <a:lnTo>
                  <a:pt x="5072588" y="5644505"/>
                </a:lnTo>
                <a:cubicBezTo>
                  <a:pt x="5078053" y="5645963"/>
                  <a:pt x="5083590" y="5648726"/>
                  <a:pt x="5089162" y="5653107"/>
                </a:cubicBezTo>
                <a:cubicBezTo>
                  <a:pt x="5078019" y="5644344"/>
                  <a:pt x="5067015" y="5642058"/>
                  <a:pt x="5056443" y="5643725"/>
                </a:cubicBezTo>
                <a:close/>
                <a:moveTo>
                  <a:pt x="739852" y="5343843"/>
                </a:moveTo>
                <a:cubicBezTo>
                  <a:pt x="733899" y="5350392"/>
                  <a:pt x="728660" y="5358013"/>
                  <a:pt x="724278" y="5365062"/>
                </a:cubicBezTo>
                <a:cubicBezTo>
                  <a:pt x="719849" y="5372206"/>
                  <a:pt x="714527" y="5377552"/>
                  <a:pt x="708621" y="5381222"/>
                </a:cubicBezTo>
                <a:lnTo>
                  <a:pt x="691439" y="5386697"/>
                </a:lnTo>
                <a:lnTo>
                  <a:pt x="708622" y="5381222"/>
                </a:lnTo>
                <a:cubicBezTo>
                  <a:pt x="714527" y="5377552"/>
                  <a:pt x="719849" y="5372206"/>
                  <a:pt x="724279" y="5365062"/>
                </a:cubicBezTo>
                <a:cubicBezTo>
                  <a:pt x="728660" y="5358013"/>
                  <a:pt x="733899" y="5350392"/>
                  <a:pt x="739852" y="5343843"/>
                </a:cubicBezTo>
                <a:close/>
                <a:moveTo>
                  <a:pt x="8934151" y="5275333"/>
                </a:moveTo>
                <a:cubicBezTo>
                  <a:pt x="8940248" y="5280573"/>
                  <a:pt x="8947058" y="5285906"/>
                  <a:pt x="8954249" y="5290264"/>
                </a:cubicBezTo>
                <a:lnTo>
                  <a:pt x="8962389" y="5293563"/>
                </a:lnTo>
                <a:lnTo>
                  <a:pt x="8954250" y="5290264"/>
                </a:lnTo>
                <a:cubicBezTo>
                  <a:pt x="8947058" y="5285906"/>
                  <a:pt x="8940248" y="5280573"/>
                  <a:pt x="8934151" y="5275333"/>
                </a:cubicBezTo>
                <a:close/>
                <a:moveTo>
                  <a:pt x="2314816" y="5273737"/>
                </a:moveTo>
                <a:cubicBezTo>
                  <a:pt x="2309720" y="5274714"/>
                  <a:pt x="2304339" y="5276762"/>
                  <a:pt x="2300909" y="5279143"/>
                </a:cubicBezTo>
                <a:cubicBezTo>
                  <a:pt x="2267856" y="5302385"/>
                  <a:pt x="2242281" y="5314291"/>
                  <a:pt x="2216515" y="5314887"/>
                </a:cubicBezTo>
                <a:cubicBezTo>
                  <a:pt x="2242281" y="5314291"/>
                  <a:pt x="2267856" y="5302385"/>
                  <a:pt x="2300910" y="5279143"/>
                </a:cubicBezTo>
                <a:close/>
                <a:moveTo>
                  <a:pt x="1916629" y="5252000"/>
                </a:moveTo>
                <a:lnTo>
                  <a:pt x="1907132" y="5255330"/>
                </a:lnTo>
                <a:lnTo>
                  <a:pt x="1866619" y="5265015"/>
                </a:lnTo>
                <a:lnTo>
                  <a:pt x="1907133" y="5255330"/>
                </a:lnTo>
                <a:close/>
                <a:moveTo>
                  <a:pt x="2058204" y="5241232"/>
                </a:moveTo>
                <a:cubicBezTo>
                  <a:pt x="2076636" y="5242946"/>
                  <a:pt x="2095174" y="5243803"/>
                  <a:pt x="2108194" y="5255939"/>
                </a:cubicBezTo>
                <a:cubicBezTo>
                  <a:pt x="2095175" y="5243803"/>
                  <a:pt x="2076636" y="5242946"/>
                  <a:pt x="2058204" y="5241232"/>
                </a:cubicBezTo>
                <a:close/>
                <a:moveTo>
                  <a:pt x="0" y="0"/>
                </a:moveTo>
                <a:lnTo>
                  <a:pt x="12191456" y="0"/>
                </a:lnTo>
                <a:lnTo>
                  <a:pt x="12191456" y="873938"/>
                </a:lnTo>
                <a:lnTo>
                  <a:pt x="12192000" y="873938"/>
                </a:lnTo>
                <a:lnTo>
                  <a:pt x="12192000" y="3249107"/>
                </a:lnTo>
                <a:cubicBezTo>
                  <a:pt x="12192000" y="3264730"/>
                  <a:pt x="12192000" y="3274255"/>
                  <a:pt x="12192000" y="3283970"/>
                </a:cubicBezTo>
                <a:lnTo>
                  <a:pt x="12192000" y="3681702"/>
                </a:lnTo>
                <a:lnTo>
                  <a:pt x="12160947" y="3710323"/>
                </a:lnTo>
                <a:cubicBezTo>
                  <a:pt x="12118083" y="3731849"/>
                  <a:pt x="12072360" y="3751282"/>
                  <a:pt x="12026448" y="3770523"/>
                </a:cubicBezTo>
                <a:cubicBezTo>
                  <a:pt x="12013114" y="3776049"/>
                  <a:pt x="11998443" y="3779097"/>
                  <a:pt x="11986443" y="3786526"/>
                </a:cubicBezTo>
                <a:cubicBezTo>
                  <a:pt x="11931195" y="3820436"/>
                  <a:pt x="11877664" y="3857014"/>
                  <a:pt x="11821656" y="3889591"/>
                </a:cubicBezTo>
                <a:cubicBezTo>
                  <a:pt x="11763931" y="3923310"/>
                  <a:pt x="11712304" y="3963126"/>
                  <a:pt x="11672489" y="4017039"/>
                </a:cubicBezTo>
                <a:cubicBezTo>
                  <a:pt x="11635529" y="4067143"/>
                  <a:pt x="11599714" y="4118007"/>
                  <a:pt x="11562947" y="4168300"/>
                </a:cubicBezTo>
                <a:cubicBezTo>
                  <a:pt x="11553613" y="4181065"/>
                  <a:pt x="11545039" y="4196115"/>
                  <a:pt x="11532275" y="4204307"/>
                </a:cubicBezTo>
                <a:cubicBezTo>
                  <a:pt x="11505795" y="4221452"/>
                  <a:pt x="11476838" y="4235359"/>
                  <a:pt x="11448453" y="4249457"/>
                </a:cubicBezTo>
                <a:cubicBezTo>
                  <a:pt x="11424069" y="4261459"/>
                  <a:pt x="11398160" y="4270411"/>
                  <a:pt x="11374346" y="4283366"/>
                </a:cubicBezTo>
                <a:cubicBezTo>
                  <a:pt x="11355296" y="4293655"/>
                  <a:pt x="11338339" y="4307943"/>
                  <a:pt x="11320623" y="4320897"/>
                </a:cubicBezTo>
                <a:cubicBezTo>
                  <a:pt x="11305192" y="4332136"/>
                  <a:pt x="11288238" y="4341852"/>
                  <a:pt x="11275283" y="4355378"/>
                </a:cubicBezTo>
                <a:cubicBezTo>
                  <a:pt x="11243658" y="4388145"/>
                  <a:pt x="11211843" y="4420340"/>
                  <a:pt x="11172600" y="4444536"/>
                </a:cubicBezTo>
                <a:cubicBezTo>
                  <a:pt x="11133927" y="4468538"/>
                  <a:pt x="11097350" y="4495401"/>
                  <a:pt x="11058869" y="4519786"/>
                </a:cubicBezTo>
                <a:cubicBezTo>
                  <a:pt x="11021146" y="4543599"/>
                  <a:pt x="10987046" y="4569697"/>
                  <a:pt x="10967423" y="4611991"/>
                </a:cubicBezTo>
                <a:cubicBezTo>
                  <a:pt x="10958661" y="4630659"/>
                  <a:pt x="10946279" y="4651044"/>
                  <a:pt x="10929704" y="4661903"/>
                </a:cubicBezTo>
                <a:cubicBezTo>
                  <a:pt x="10906081" y="4677334"/>
                  <a:pt x="10876171" y="4682859"/>
                  <a:pt x="10850453" y="4696003"/>
                </a:cubicBezTo>
                <a:cubicBezTo>
                  <a:pt x="10820162" y="4711434"/>
                  <a:pt x="10785111" y="4724770"/>
                  <a:pt x="10764534" y="4749345"/>
                </a:cubicBezTo>
                <a:cubicBezTo>
                  <a:pt x="10746246" y="4771255"/>
                  <a:pt x="10727767" y="4788399"/>
                  <a:pt x="10703573" y="4802305"/>
                </a:cubicBezTo>
                <a:cubicBezTo>
                  <a:pt x="10686617" y="4812022"/>
                  <a:pt x="10674046" y="4829738"/>
                  <a:pt x="10656519" y="4837740"/>
                </a:cubicBezTo>
                <a:cubicBezTo>
                  <a:pt x="10633467" y="4848409"/>
                  <a:pt x="10610225" y="4856791"/>
                  <a:pt x="10590031" y="4873366"/>
                </a:cubicBezTo>
                <a:cubicBezTo>
                  <a:pt x="10569075" y="4890510"/>
                  <a:pt x="10545263" y="4904036"/>
                  <a:pt x="10523354" y="4920039"/>
                </a:cubicBezTo>
                <a:cubicBezTo>
                  <a:pt x="10511734" y="4928611"/>
                  <a:pt x="10502208" y="4939851"/>
                  <a:pt x="10490969" y="4948806"/>
                </a:cubicBezTo>
                <a:cubicBezTo>
                  <a:pt x="10470394" y="4965188"/>
                  <a:pt x="10449438" y="4981191"/>
                  <a:pt x="10428291" y="4996622"/>
                </a:cubicBezTo>
                <a:cubicBezTo>
                  <a:pt x="10407146" y="5012055"/>
                  <a:pt x="10386952" y="5029961"/>
                  <a:pt x="10363709" y="5041201"/>
                </a:cubicBezTo>
                <a:cubicBezTo>
                  <a:pt x="10324086" y="5060251"/>
                  <a:pt x="10280840" y="5071682"/>
                  <a:pt x="10242357" y="5092257"/>
                </a:cubicBezTo>
                <a:cubicBezTo>
                  <a:pt x="10203304" y="5113211"/>
                  <a:pt x="10166536" y="5139503"/>
                  <a:pt x="10131863" y="5167315"/>
                </a:cubicBezTo>
                <a:cubicBezTo>
                  <a:pt x="10104430" y="5189224"/>
                  <a:pt x="10078713" y="5210943"/>
                  <a:pt x="10044230" y="5222182"/>
                </a:cubicBezTo>
                <a:cubicBezTo>
                  <a:pt x="10024990" y="5228470"/>
                  <a:pt x="10004797" y="5242186"/>
                  <a:pt x="9993175" y="5258189"/>
                </a:cubicBezTo>
                <a:cubicBezTo>
                  <a:pt x="9968027" y="5293049"/>
                  <a:pt x="9935832" y="5317626"/>
                  <a:pt x="9899446" y="5338582"/>
                </a:cubicBezTo>
                <a:cubicBezTo>
                  <a:pt x="9850865" y="5366776"/>
                  <a:pt x="9802858" y="5395543"/>
                  <a:pt x="9754088" y="5423166"/>
                </a:cubicBezTo>
                <a:cubicBezTo>
                  <a:pt x="9725323" y="5439551"/>
                  <a:pt x="9696749" y="5456885"/>
                  <a:pt x="9666265" y="5468888"/>
                </a:cubicBezTo>
                <a:cubicBezTo>
                  <a:pt x="9603971" y="5493655"/>
                  <a:pt x="9540152" y="5514799"/>
                  <a:pt x="9477283" y="5537851"/>
                </a:cubicBezTo>
                <a:cubicBezTo>
                  <a:pt x="9456709" y="5545280"/>
                  <a:pt x="9437278" y="5555949"/>
                  <a:pt x="9416321" y="5562426"/>
                </a:cubicBezTo>
                <a:cubicBezTo>
                  <a:pt x="9393650" y="5569475"/>
                  <a:pt x="9369267" y="5571571"/>
                  <a:pt x="9346597" y="5578619"/>
                </a:cubicBezTo>
                <a:cubicBezTo>
                  <a:pt x="9308875" y="5590240"/>
                  <a:pt x="9272298" y="5605101"/>
                  <a:pt x="9234579" y="5616911"/>
                </a:cubicBezTo>
                <a:cubicBezTo>
                  <a:pt x="9161805" y="5639582"/>
                  <a:pt x="9088840" y="5661299"/>
                  <a:pt x="9015878" y="5682826"/>
                </a:cubicBezTo>
                <a:cubicBezTo>
                  <a:pt x="9000257" y="5687399"/>
                  <a:pt x="8983301" y="5687970"/>
                  <a:pt x="8967871" y="5692923"/>
                </a:cubicBezTo>
                <a:cubicBezTo>
                  <a:pt x="8926911" y="5706259"/>
                  <a:pt x="8886142" y="5720736"/>
                  <a:pt x="8845565" y="5735407"/>
                </a:cubicBezTo>
                <a:cubicBezTo>
                  <a:pt x="8820990" y="5744361"/>
                  <a:pt x="8796985" y="5755409"/>
                  <a:pt x="8772219" y="5763982"/>
                </a:cubicBezTo>
                <a:cubicBezTo>
                  <a:pt x="8752407" y="5770840"/>
                  <a:pt x="8732023" y="5776174"/>
                  <a:pt x="8711448" y="5780366"/>
                </a:cubicBezTo>
                <a:cubicBezTo>
                  <a:pt x="8693731" y="5783986"/>
                  <a:pt x="8675253" y="5783603"/>
                  <a:pt x="8657726" y="5787986"/>
                </a:cubicBezTo>
                <a:cubicBezTo>
                  <a:pt x="8610288" y="5799797"/>
                  <a:pt x="8563425" y="5813133"/>
                  <a:pt x="8516369" y="5825705"/>
                </a:cubicBezTo>
                <a:cubicBezTo>
                  <a:pt x="8497511" y="5830659"/>
                  <a:pt x="8478269" y="5834280"/>
                  <a:pt x="8459979" y="5840566"/>
                </a:cubicBezTo>
                <a:cubicBezTo>
                  <a:pt x="8411019" y="5857141"/>
                  <a:pt x="8362822" y="5875999"/>
                  <a:pt x="8313671" y="5891622"/>
                </a:cubicBezTo>
                <a:cubicBezTo>
                  <a:pt x="8272903" y="5904576"/>
                  <a:pt x="8230992" y="5913910"/>
                  <a:pt x="8189651" y="5925341"/>
                </a:cubicBezTo>
                <a:cubicBezTo>
                  <a:pt x="8172124" y="5930295"/>
                  <a:pt x="8155359" y="5937343"/>
                  <a:pt x="8137835" y="5941534"/>
                </a:cubicBezTo>
                <a:cubicBezTo>
                  <a:pt x="8098590" y="5951059"/>
                  <a:pt x="8058774" y="5959059"/>
                  <a:pt x="8019339" y="5968586"/>
                </a:cubicBezTo>
                <a:cubicBezTo>
                  <a:pt x="7996859" y="5974110"/>
                  <a:pt x="7975142" y="5984017"/>
                  <a:pt x="7952280" y="5987637"/>
                </a:cubicBezTo>
                <a:cubicBezTo>
                  <a:pt x="7897987" y="5996209"/>
                  <a:pt x="7843311" y="6002305"/>
                  <a:pt x="7788636" y="6009163"/>
                </a:cubicBezTo>
                <a:cubicBezTo>
                  <a:pt x="7732247" y="6016211"/>
                  <a:pt x="7676047" y="6023642"/>
                  <a:pt x="7619655" y="6029928"/>
                </a:cubicBezTo>
                <a:cubicBezTo>
                  <a:pt x="7588795" y="6033168"/>
                  <a:pt x="7557742" y="6033738"/>
                  <a:pt x="7526880" y="6036786"/>
                </a:cubicBezTo>
                <a:cubicBezTo>
                  <a:pt x="7499828" y="6039455"/>
                  <a:pt x="7472967" y="6044407"/>
                  <a:pt x="7445916" y="6047647"/>
                </a:cubicBezTo>
                <a:cubicBezTo>
                  <a:pt x="7422483" y="6050313"/>
                  <a:pt x="7398860" y="6051837"/>
                  <a:pt x="7375428" y="6054505"/>
                </a:cubicBezTo>
                <a:cubicBezTo>
                  <a:pt x="7337899" y="6058885"/>
                  <a:pt x="7300559" y="6063839"/>
                  <a:pt x="7263220" y="6068411"/>
                </a:cubicBezTo>
                <a:cubicBezTo>
                  <a:pt x="7247599" y="6070126"/>
                  <a:pt x="7231214" y="6074888"/>
                  <a:pt x="7216547" y="6072032"/>
                </a:cubicBezTo>
                <a:cubicBezTo>
                  <a:pt x="7179587" y="6064791"/>
                  <a:pt x="7143199" y="6066887"/>
                  <a:pt x="7106432" y="6071840"/>
                </a:cubicBezTo>
                <a:cubicBezTo>
                  <a:pt x="7093860" y="6073555"/>
                  <a:pt x="7080334" y="6073174"/>
                  <a:pt x="7068141" y="6069936"/>
                </a:cubicBezTo>
                <a:cubicBezTo>
                  <a:pt x="7043184" y="6063457"/>
                  <a:pt x="7018991" y="6054313"/>
                  <a:pt x="6994415" y="6046313"/>
                </a:cubicBezTo>
                <a:cubicBezTo>
                  <a:pt x="6991747" y="6045361"/>
                  <a:pt x="6988509" y="6045169"/>
                  <a:pt x="6985653" y="6044599"/>
                </a:cubicBezTo>
                <a:cubicBezTo>
                  <a:pt x="6969457" y="6041359"/>
                  <a:pt x="6953457" y="6038120"/>
                  <a:pt x="6937263" y="6035263"/>
                </a:cubicBezTo>
                <a:cubicBezTo>
                  <a:pt x="6928501" y="6033738"/>
                  <a:pt x="6919547" y="6033549"/>
                  <a:pt x="6910782" y="6032214"/>
                </a:cubicBezTo>
                <a:cubicBezTo>
                  <a:pt x="6876872" y="6026880"/>
                  <a:pt x="6839534" y="6035834"/>
                  <a:pt x="6810195" y="6012784"/>
                </a:cubicBezTo>
                <a:cubicBezTo>
                  <a:pt x="6791144" y="5997923"/>
                  <a:pt x="6772665" y="6001353"/>
                  <a:pt x="6752283" y="6003639"/>
                </a:cubicBezTo>
                <a:cubicBezTo>
                  <a:pt x="6736851" y="6005353"/>
                  <a:pt x="6721038" y="6004782"/>
                  <a:pt x="6705417" y="6004974"/>
                </a:cubicBezTo>
                <a:cubicBezTo>
                  <a:pt x="6677984" y="6005543"/>
                  <a:pt x="6650551" y="6005735"/>
                  <a:pt x="6623118" y="6006687"/>
                </a:cubicBezTo>
                <a:cubicBezTo>
                  <a:pt x="6614353" y="6007067"/>
                  <a:pt x="6605401" y="6011832"/>
                  <a:pt x="6596828" y="6011070"/>
                </a:cubicBezTo>
                <a:cubicBezTo>
                  <a:pt x="6557201" y="6007449"/>
                  <a:pt x="6517576" y="6001734"/>
                  <a:pt x="6477951" y="5998495"/>
                </a:cubicBezTo>
                <a:cubicBezTo>
                  <a:pt x="6455472" y="5996591"/>
                  <a:pt x="6432420" y="6000209"/>
                  <a:pt x="6410131" y="5997543"/>
                </a:cubicBezTo>
                <a:cubicBezTo>
                  <a:pt x="6384414" y="5994495"/>
                  <a:pt x="6359268" y="5986685"/>
                  <a:pt x="6333739" y="5981920"/>
                </a:cubicBezTo>
                <a:cubicBezTo>
                  <a:pt x="6326691" y="5980589"/>
                  <a:pt x="6318880" y="5982303"/>
                  <a:pt x="6311449" y="5982682"/>
                </a:cubicBezTo>
                <a:cubicBezTo>
                  <a:pt x="6303068" y="5983064"/>
                  <a:pt x="6294876" y="5983826"/>
                  <a:pt x="6286493" y="5984017"/>
                </a:cubicBezTo>
                <a:cubicBezTo>
                  <a:pt x="6260964" y="5984399"/>
                  <a:pt x="6235437" y="5983826"/>
                  <a:pt x="6209909" y="5985161"/>
                </a:cubicBezTo>
                <a:cubicBezTo>
                  <a:pt x="6194288" y="5985922"/>
                  <a:pt x="6177905" y="5993733"/>
                  <a:pt x="6163425" y="5990874"/>
                </a:cubicBezTo>
                <a:cubicBezTo>
                  <a:pt x="6133897" y="5985351"/>
                  <a:pt x="6104368" y="5997733"/>
                  <a:pt x="6074842" y="5987447"/>
                </a:cubicBezTo>
                <a:cubicBezTo>
                  <a:pt x="6065695" y="5984399"/>
                  <a:pt x="6053124" y="5992019"/>
                  <a:pt x="6042072" y="5992399"/>
                </a:cubicBezTo>
                <a:cubicBezTo>
                  <a:pt x="6014449" y="5993351"/>
                  <a:pt x="5986828" y="5993161"/>
                  <a:pt x="5959204" y="5992971"/>
                </a:cubicBezTo>
                <a:cubicBezTo>
                  <a:pt x="5934438" y="5992781"/>
                  <a:pt x="5908719" y="5995447"/>
                  <a:pt x="5884906" y="5990113"/>
                </a:cubicBezTo>
                <a:cubicBezTo>
                  <a:pt x="5859949" y="5984399"/>
                  <a:pt x="5837471" y="5985161"/>
                  <a:pt x="5813275" y="5991637"/>
                </a:cubicBezTo>
                <a:cubicBezTo>
                  <a:pt x="5796702" y="5996019"/>
                  <a:pt x="5779174" y="5996591"/>
                  <a:pt x="5762029" y="5997923"/>
                </a:cubicBezTo>
                <a:cubicBezTo>
                  <a:pt x="5743551" y="5999447"/>
                  <a:pt x="5723166" y="5995447"/>
                  <a:pt x="5706401" y="6001734"/>
                </a:cubicBezTo>
                <a:cubicBezTo>
                  <a:pt x="5656488" y="6020403"/>
                  <a:pt x="5605244" y="6024403"/>
                  <a:pt x="5553045" y="6024403"/>
                </a:cubicBezTo>
                <a:cubicBezTo>
                  <a:pt x="5543518" y="6024403"/>
                  <a:pt x="5533802" y="6021738"/>
                  <a:pt x="5524660" y="6018880"/>
                </a:cubicBezTo>
                <a:cubicBezTo>
                  <a:pt x="5471316" y="6001734"/>
                  <a:pt x="5417784" y="6003257"/>
                  <a:pt x="5363491" y="6013736"/>
                </a:cubicBezTo>
                <a:cubicBezTo>
                  <a:pt x="5352250" y="6016022"/>
                  <a:pt x="5339677" y="6016403"/>
                  <a:pt x="5328438" y="6014118"/>
                </a:cubicBezTo>
                <a:cubicBezTo>
                  <a:pt x="5296812" y="6007449"/>
                  <a:pt x="5266141" y="5996399"/>
                  <a:pt x="5234326" y="5991637"/>
                </a:cubicBezTo>
                <a:cubicBezTo>
                  <a:pt x="5181748" y="5983826"/>
                  <a:pt x="5136216" y="6010115"/>
                  <a:pt x="5089162" y="6027262"/>
                </a:cubicBezTo>
                <a:cubicBezTo>
                  <a:pt x="5044391" y="6043455"/>
                  <a:pt x="5006292" y="6080032"/>
                  <a:pt x="4953328" y="6071840"/>
                </a:cubicBezTo>
                <a:cubicBezTo>
                  <a:pt x="4947996" y="6071078"/>
                  <a:pt x="4942089" y="6076222"/>
                  <a:pt x="4936184" y="6077555"/>
                </a:cubicBezTo>
                <a:cubicBezTo>
                  <a:pt x="4919991" y="6081176"/>
                  <a:pt x="4903799" y="6085555"/>
                  <a:pt x="4887415" y="6087272"/>
                </a:cubicBezTo>
                <a:cubicBezTo>
                  <a:pt x="4867412" y="6089558"/>
                  <a:pt x="4847027" y="6088797"/>
                  <a:pt x="4827024" y="6090701"/>
                </a:cubicBezTo>
                <a:cubicBezTo>
                  <a:pt x="4814165" y="6091844"/>
                  <a:pt x="4801401" y="6093939"/>
                  <a:pt x="4788661" y="6095749"/>
                </a:cubicBezTo>
                <a:lnTo>
                  <a:pt x="4785776" y="6096000"/>
                </a:lnTo>
                <a:lnTo>
                  <a:pt x="4726469" y="6096000"/>
                </a:lnTo>
                <a:lnTo>
                  <a:pt x="4719697" y="6095130"/>
                </a:lnTo>
                <a:cubicBezTo>
                  <a:pt x="4709481" y="6092939"/>
                  <a:pt x="4699289" y="6090320"/>
                  <a:pt x="4689098" y="6088605"/>
                </a:cubicBezTo>
                <a:cubicBezTo>
                  <a:pt x="4660331" y="6083842"/>
                  <a:pt x="4628705" y="6085176"/>
                  <a:pt x="4603368" y="6072984"/>
                </a:cubicBezTo>
                <a:cubicBezTo>
                  <a:pt x="4576318" y="6060029"/>
                  <a:pt x="4550599" y="6054123"/>
                  <a:pt x="4522596" y="6058123"/>
                </a:cubicBezTo>
                <a:cubicBezTo>
                  <a:pt x="4513260" y="6059457"/>
                  <a:pt x="4501257" y="6067459"/>
                  <a:pt x="4497068" y="6075649"/>
                </a:cubicBezTo>
                <a:cubicBezTo>
                  <a:pt x="4487731" y="6093938"/>
                  <a:pt x="4474969" y="6097178"/>
                  <a:pt x="4457632" y="6090890"/>
                </a:cubicBezTo>
                <a:cubicBezTo>
                  <a:pt x="4442581" y="6085555"/>
                  <a:pt x="4424104" y="6082890"/>
                  <a:pt x="4413817" y="6072601"/>
                </a:cubicBezTo>
                <a:cubicBezTo>
                  <a:pt x="4384668" y="6043455"/>
                  <a:pt x="4347518" y="6042503"/>
                  <a:pt x="4311323" y="6034693"/>
                </a:cubicBezTo>
                <a:cubicBezTo>
                  <a:pt x="4289227" y="6029928"/>
                  <a:pt x="4268649" y="6029738"/>
                  <a:pt x="4246551" y="6032976"/>
                </a:cubicBezTo>
                <a:cubicBezTo>
                  <a:pt x="4198546" y="6040216"/>
                  <a:pt x="4151870" y="6029928"/>
                  <a:pt x="4105766" y="6016784"/>
                </a:cubicBezTo>
                <a:cubicBezTo>
                  <a:pt x="4075285" y="6008022"/>
                  <a:pt x="4044043" y="6002687"/>
                  <a:pt x="4013753" y="5993733"/>
                </a:cubicBezTo>
                <a:cubicBezTo>
                  <a:pt x="3991083" y="5986874"/>
                  <a:pt x="3968414" y="5978682"/>
                  <a:pt x="3947648" y="5967634"/>
                </a:cubicBezTo>
                <a:cubicBezTo>
                  <a:pt x="3917546" y="5951440"/>
                  <a:pt x="3891259" y="5927055"/>
                  <a:pt x="3852966" y="5933533"/>
                </a:cubicBezTo>
                <a:cubicBezTo>
                  <a:pt x="3819245" y="5939247"/>
                  <a:pt x="3788766" y="5927247"/>
                  <a:pt x="3757902" y="5915816"/>
                </a:cubicBezTo>
                <a:cubicBezTo>
                  <a:pt x="3735231" y="5907434"/>
                  <a:pt x="3712565" y="5898859"/>
                  <a:pt x="3689131" y="5893526"/>
                </a:cubicBezTo>
                <a:cubicBezTo>
                  <a:pt x="3661315" y="5887239"/>
                  <a:pt x="3629882" y="5889907"/>
                  <a:pt x="3605116" y="5878285"/>
                </a:cubicBezTo>
                <a:cubicBezTo>
                  <a:pt x="3579206" y="5866093"/>
                  <a:pt x="3557682" y="5874285"/>
                  <a:pt x="3534629" y="5877715"/>
                </a:cubicBezTo>
                <a:cubicBezTo>
                  <a:pt x="3497862" y="5883049"/>
                  <a:pt x="3461282" y="5892955"/>
                  <a:pt x="3424135" y="5880382"/>
                </a:cubicBezTo>
                <a:cubicBezTo>
                  <a:pt x="3378986" y="5865141"/>
                  <a:pt x="3334216" y="5848758"/>
                  <a:pt x="3288877" y="5834280"/>
                </a:cubicBezTo>
                <a:cubicBezTo>
                  <a:pt x="3271348" y="5828753"/>
                  <a:pt x="3252492" y="5826467"/>
                  <a:pt x="3234202" y="5823991"/>
                </a:cubicBezTo>
                <a:cubicBezTo>
                  <a:pt x="3216867" y="5821895"/>
                  <a:pt x="3196102" y="5827230"/>
                  <a:pt x="3182763" y="5819229"/>
                </a:cubicBezTo>
                <a:cubicBezTo>
                  <a:pt x="3148472" y="5798655"/>
                  <a:pt x="3113231" y="5788558"/>
                  <a:pt x="3073604" y="5788558"/>
                </a:cubicBezTo>
                <a:cubicBezTo>
                  <a:pt x="3058743" y="5788558"/>
                  <a:pt x="3044264" y="5779984"/>
                  <a:pt x="3029216" y="5778459"/>
                </a:cubicBezTo>
                <a:cubicBezTo>
                  <a:pt x="3008639" y="5776555"/>
                  <a:pt x="2985016" y="5771411"/>
                  <a:pt x="2967110" y="5778651"/>
                </a:cubicBezTo>
                <a:cubicBezTo>
                  <a:pt x="2925008" y="5795797"/>
                  <a:pt x="2890910" y="5781507"/>
                  <a:pt x="2854140" y="5764553"/>
                </a:cubicBezTo>
                <a:cubicBezTo>
                  <a:pt x="2817943" y="5747789"/>
                  <a:pt x="2779842" y="5734455"/>
                  <a:pt x="2741360" y="5723403"/>
                </a:cubicBezTo>
                <a:cubicBezTo>
                  <a:pt x="2726882" y="5719403"/>
                  <a:pt x="2709548" y="5726072"/>
                  <a:pt x="2693543" y="5727405"/>
                </a:cubicBezTo>
                <a:cubicBezTo>
                  <a:pt x="2687827" y="5727786"/>
                  <a:pt x="2681540" y="5728358"/>
                  <a:pt x="2676398" y="5726453"/>
                </a:cubicBezTo>
                <a:cubicBezTo>
                  <a:pt x="2626677" y="5708163"/>
                  <a:pt x="2576191" y="5694257"/>
                  <a:pt x="2522279" y="5703782"/>
                </a:cubicBezTo>
                <a:cubicBezTo>
                  <a:pt x="2517327" y="5704735"/>
                  <a:pt x="2511800" y="5702639"/>
                  <a:pt x="2506847" y="5701305"/>
                </a:cubicBezTo>
                <a:cubicBezTo>
                  <a:pt x="2482652" y="5694447"/>
                  <a:pt x="2459029" y="5683589"/>
                  <a:pt x="2434456" y="5681112"/>
                </a:cubicBezTo>
                <a:cubicBezTo>
                  <a:pt x="2373874" y="5675016"/>
                  <a:pt x="2312915" y="5672538"/>
                  <a:pt x="2251948" y="5668538"/>
                </a:cubicBezTo>
                <a:cubicBezTo>
                  <a:pt x="2248138" y="5668349"/>
                  <a:pt x="2244137" y="5668349"/>
                  <a:pt x="2240710" y="5667014"/>
                </a:cubicBezTo>
                <a:cubicBezTo>
                  <a:pt x="2218229" y="5658822"/>
                  <a:pt x="2198608" y="5661490"/>
                  <a:pt x="2179556" y="5677111"/>
                </a:cubicBezTo>
                <a:cubicBezTo>
                  <a:pt x="2171173" y="5683969"/>
                  <a:pt x="2159743" y="5687589"/>
                  <a:pt x="2149267" y="5691399"/>
                </a:cubicBezTo>
                <a:cubicBezTo>
                  <a:pt x="2133834" y="5697115"/>
                  <a:pt x="2118023" y="5702639"/>
                  <a:pt x="2102021" y="5706259"/>
                </a:cubicBezTo>
                <a:cubicBezTo>
                  <a:pt x="2086208" y="5709688"/>
                  <a:pt x="2069254" y="5714449"/>
                  <a:pt x="2054013" y="5711784"/>
                </a:cubicBezTo>
                <a:cubicBezTo>
                  <a:pt x="2026581" y="5707022"/>
                  <a:pt x="2000479" y="5696353"/>
                  <a:pt x="1973429" y="5689303"/>
                </a:cubicBezTo>
                <a:cubicBezTo>
                  <a:pt x="1964094" y="5686826"/>
                  <a:pt x="1953806" y="5687209"/>
                  <a:pt x="1944092" y="5687017"/>
                </a:cubicBezTo>
                <a:cubicBezTo>
                  <a:pt x="1921800" y="5686447"/>
                  <a:pt x="1898940" y="5691971"/>
                  <a:pt x="1878748" y="5676159"/>
                </a:cubicBezTo>
                <a:cubicBezTo>
                  <a:pt x="1860079" y="5661299"/>
                  <a:pt x="1841216" y="5665680"/>
                  <a:pt x="1821596" y="5676920"/>
                </a:cubicBezTo>
                <a:cubicBezTo>
                  <a:pt x="1807497" y="5684922"/>
                  <a:pt x="1791496" y="5691209"/>
                  <a:pt x="1775684" y="5694257"/>
                </a:cubicBezTo>
                <a:cubicBezTo>
                  <a:pt x="1753965" y="5698447"/>
                  <a:pt x="1732439" y="5700163"/>
                  <a:pt x="1709006" y="5697685"/>
                </a:cubicBezTo>
                <a:cubicBezTo>
                  <a:pt x="1692431" y="5695971"/>
                  <a:pt x="1678904" y="5695209"/>
                  <a:pt x="1665950" y="5685113"/>
                </a:cubicBezTo>
                <a:cubicBezTo>
                  <a:pt x="1663856" y="5683589"/>
                  <a:pt x="1660046" y="5683207"/>
                  <a:pt x="1657188" y="5683399"/>
                </a:cubicBezTo>
                <a:cubicBezTo>
                  <a:pt x="1619658" y="5686637"/>
                  <a:pt x="1582510" y="5684922"/>
                  <a:pt x="1544598" y="5682634"/>
                </a:cubicBezTo>
                <a:cubicBezTo>
                  <a:pt x="1496403" y="5679589"/>
                  <a:pt x="1445725" y="5688541"/>
                  <a:pt x="1404006" y="5720546"/>
                </a:cubicBezTo>
                <a:cubicBezTo>
                  <a:pt x="1397909" y="5725310"/>
                  <a:pt x="1388765" y="5727405"/>
                  <a:pt x="1380762" y="5728549"/>
                </a:cubicBezTo>
                <a:cubicBezTo>
                  <a:pt x="1343044" y="5733501"/>
                  <a:pt x="1305132" y="5736930"/>
                  <a:pt x="1267411" y="5742455"/>
                </a:cubicBezTo>
                <a:cubicBezTo>
                  <a:pt x="1246837" y="5745503"/>
                  <a:pt x="1225310" y="5748170"/>
                  <a:pt x="1206641" y="5756553"/>
                </a:cubicBezTo>
                <a:cubicBezTo>
                  <a:pt x="1188354" y="5764743"/>
                  <a:pt x="1173681" y="5774459"/>
                  <a:pt x="1162823" y="5757315"/>
                </a:cubicBezTo>
                <a:cubicBezTo>
                  <a:pt x="1143394" y="5766459"/>
                  <a:pt x="1126437" y="5774080"/>
                  <a:pt x="1109865" y="5782270"/>
                </a:cubicBezTo>
                <a:cubicBezTo>
                  <a:pt x="1103767" y="5785318"/>
                  <a:pt x="1098623" y="5790272"/>
                  <a:pt x="1092527" y="5793130"/>
                </a:cubicBezTo>
                <a:cubicBezTo>
                  <a:pt x="1086048" y="5796178"/>
                  <a:pt x="1078810" y="5798082"/>
                  <a:pt x="1071762" y="5799607"/>
                </a:cubicBezTo>
                <a:cubicBezTo>
                  <a:pt x="1040327" y="5806465"/>
                  <a:pt x="1008894" y="5812751"/>
                  <a:pt x="977653" y="5820182"/>
                </a:cubicBezTo>
                <a:cubicBezTo>
                  <a:pt x="971554" y="5821705"/>
                  <a:pt x="966411" y="5827801"/>
                  <a:pt x="960887" y="5831801"/>
                </a:cubicBezTo>
                <a:cubicBezTo>
                  <a:pt x="957266" y="5834470"/>
                  <a:pt x="953648" y="5838470"/>
                  <a:pt x="949646" y="5839042"/>
                </a:cubicBezTo>
                <a:cubicBezTo>
                  <a:pt x="919165" y="5843614"/>
                  <a:pt x="888877" y="5848949"/>
                  <a:pt x="858205" y="5851234"/>
                </a:cubicBezTo>
                <a:cubicBezTo>
                  <a:pt x="832486" y="5853138"/>
                  <a:pt x="807719" y="5852568"/>
                  <a:pt x="801053" y="5885715"/>
                </a:cubicBezTo>
                <a:cubicBezTo>
                  <a:pt x="799909" y="5891432"/>
                  <a:pt x="791717" y="5897528"/>
                  <a:pt x="785432" y="5900384"/>
                </a:cubicBezTo>
                <a:cubicBezTo>
                  <a:pt x="767524" y="5908576"/>
                  <a:pt x="748471" y="5914101"/>
                  <a:pt x="730754" y="5922482"/>
                </a:cubicBezTo>
                <a:cubicBezTo>
                  <a:pt x="672650" y="5950488"/>
                  <a:pt x="611880" y="5968205"/>
                  <a:pt x="546917" y="5964966"/>
                </a:cubicBezTo>
                <a:cubicBezTo>
                  <a:pt x="526724" y="5964014"/>
                  <a:pt x="507102" y="5953726"/>
                  <a:pt x="494337" y="5949915"/>
                </a:cubicBezTo>
                <a:cubicBezTo>
                  <a:pt x="457572" y="5964966"/>
                  <a:pt x="426709" y="5979445"/>
                  <a:pt x="394511" y="5990303"/>
                </a:cubicBezTo>
                <a:cubicBezTo>
                  <a:pt x="366127" y="6000019"/>
                  <a:pt x="336408" y="6006115"/>
                  <a:pt x="307259" y="6013163"/>
                </a:cubicBezTo>
                <a:cubicBezTo>
                  <a:pt x="296590" y="6015832"/>
                  <a:pt x="285732" y="6017355"/>
                  <a:pt x="274873" y="6018690"/>
                </a:cubicBezTo>
                <a:cubicBezTo>
                  <a:pt x="240965" y="6022880"/>
                  <a:pt x="205529" y="6012784"/>
                  <a:pt x="172384" y="6028786"/>
                </a:cubicBezTo>
                <a:cubicBezTo>
                  <a:pt x="155046" y="6037168"/>
                  <a:pt x="137898" y="6047265"/>
                  <a:pt x="119613" y="6051647"/>
                </a:cubicBezTo>
                <a:cubicBezTo>
                  <a:pt x="99990" y="6056409"/>
                  <a:pt x="80794" y="6063839"/>
                  <a:pt x="61197" y="6069150"/>
                </a:cubicBezTo>
                <a:lnTo>
                  <a:pt x="544" y="6073921"/>
                </a:lnTo>
                <a:lnTo>
                  <a:pt x="544" y="5946682"/>
                </a:lnTo>
                <a:lnTo>
                  <a:pt x="0" y="5946682"/>
                </a:lnTo>
                <a:lnTo>
                  <a:pt x="0" y="1335314"/>
                </a:lnTo>
                <a:lnTo>
                  <a:pt x="0" y="873938"/>
                </a:lnTo>
                <a:close/>
              </a:path>
            </a:pathLst>
          </a:custGeom>
          <a:blipFill rotWithShape="0">
            <a:blip r:embed="rId1"/>
            <a:srcRect/>
            <a:stretch/>
          </a:blipFill>
          <a:ln w="0">
            <a:noFill/>
          </a:ln>
          <a:effectLst>
            <a:outerShdw algn="t" blurRad="380880" dir="5400000" dist="152280" rotWithShape="0">
              <a:srgbClr val="000000">
                <a:alpha val="2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grpSp>
        <p:nvGrpSpPr>
          <p:cNvPr id="90" name="Group 10"/>
          <p:cNvGrpSpPr/>
          <p:nvPr/>
        </p:nvGrpSpPr>
        <p:grpSpPr>
          <a:xfrm>
            <a:off x="720" y="3296160"/>
            <a:ext cx="12191040" cy="2849760"/>
            <a:chOff x="720" y="3296160"/>
            <a:chExt cx="12191040" cy="2849760"/>
          </a:xfrm>
        </p:grpSpPr>
        <p:sp>
          <p:nvSpPr>
            <p:cNvPr id="91" name="Freeform: Shape 11"/>
            <p:cNvSpPr/>
            <p:nvPr/>
          </p:nvSpPr>
          <p:spPr>
            <a:xfrm>
              <a:off x="720" y="3296160"/>
              <a:ext cx="12191040" cy="2849760"/>
            </a:xfrm>
            <a:custGeom>
              <a:avLst/>
              <a:gdLst/>
              <a:ahLst/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92" name="Freeform: Shape 12"/>
            <p:cNvSpPr/>
            <p:nvPr/>
          </p:nvSpPr>
          <p:spPr>
            <a:xfrm>
              <a:off x="720" y="3296160"/>
              <a:ext cx="12191040" cy="2849760"/>
            </a:xfrm>
            <a:custGeom>
              <a:avLst/>
              <a:gdLst/>
              <a:ahLst/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blipFill rotWithShape="0">
              <a:blip r:embed="rId2">
                <a:alphaModFix amt="57000"/>
              </a:blip>
              <a:srcRect/>
              <a:tile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762120" y="1514520"/>
            <a:ext cx="8381520" cy="19951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>
              <a:lnSpc>
                <a:spcPct val="90000"/>
              </a:lnSpc>
            </a:pPr>
            <a:r>
              <a:rPr b="0" lang="es-ES" sz="6800" spc="-1" strike="noStrike">
                <a:solidFill>
                  <a:srgbClr val="000000"/>
                </a:solidFill>
                <a:latin typeface="Amasis MT Pro Black"/>
              </a:rPr>
              <a:t>NOS COMUNICAMOS</a:t>
            </a:r>
            <a:endParaRPr b="0" lang="es-ES_tradnl" sz="6800" spc="-1" strike="noStrike">
              <a:solidFill>
                <a:srgbClr val="ffffff"/>
              </a:solidFill>
              <a:latin typeface="Verdana Pro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762120" y="3809880"/>
            <a:ext cx="8381520" cy="13381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s-ES" sz="2400" spc="-1" strike="noStrike">
                <a:solidFill>
                  <a:srgbClr val="000000"/>
                </a:solidFill>
                <a:latin typeface="Verdana Pro"/>
              </a:rPr>
              <a:t>Religión</a:t>
            </a:r>
            <a:endParaRPr b="0" lang="es-ES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s-ES" sz="2400" spc="-1" strike="noStrike">
                <a:solidFill>
                  <a:srgbClr val="000000"/>
                </a:solidFill>
                <a:latin typeface="Verdana Pro"/>
              </a:rPr>
              <a:t>5º primaria</a:t>
            </a:r>
            <a:endParaRPr b="0" lang="es-ES" sz="2400" spc="-1" strike="noStrike">
              <a:latin typeface="Arial"/>
            </a:endParaRPr>
          </a:p>
        </p:txBody>
      </p:sp>
    </p:spTree>
  </p:cSld>
  <mc:AlternateContent>
    <mc:Choice Requires="p14">
      <p:transition spd="slow" advTm="22000" p14:dur="2000"/>
    </mc:Choice>
    <mc:Fallback>
      <p:transition spd="slow" advTm="22000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762120" y="233640"/>
            <a:ext cx="9143640" cy="12632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90000"/>
              </a:lnSpc>
            </a:pPr>
            <a:r>
              <a:rPr b="0" lang="es-ES" sz="4400" spc="-1" strike="noStrike">
                <a:solidFill>
                  <a:srgbClr val="000000"/>
                </a:solidFill>
                <a:latin typeface="Verdana Pro Cond SemiBold"/>
              </a:rPr>
              <a:t>INTRODUCCIÓN</a:t>
            </a:r>
            <a:endParaRPr b="0" lang="es-ES_tradnl" sz="4400" spc="-1" strike="noStrike">
              <a:solidFill>
                <a:srgbClr val="ffffff"/>
              </a:solidFill>
              <a:latin typeface="Verdana Pro"/>
            </a:endParaRPr>
          </a:p>
        </p:txBody>
      </p:sp>
      <p:pic>
        <p:nvPicPr>
          <p:cNvPr id="96" name="Picture 2" descr=""/>
          <p:cNvPicPr/>
          <p:nvPr/>
        </p:nvPicPr>
        <p:blipFill>
          <a:blip r:embed="rId1"/>
          <a:stretch/>
        </p:blipFill>
        <p:spPr>
          <a:xfrm>
            <a:off x="9558720" y="2915280"/>
            <a:ext cx="2500920" cy="3788640"/>
          </a:xfrm>
          <a:prstGeom prst="rect">
            <a:avLst/>
          </a:prstGeom>
          <a:ln w="0">
            <a:noFill/>
          </a:ln>
        </p:spPr>
      </p:pic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670680" y="1351440"/>
            <a:ext cx="10667520" cy="4703760"/>
          </a:xfrm>
          <a:prstGeom prst="rect">
            <a:avLst/>
          </a:prstGeom>
          <a:solidFill>
            <a:srgbClr val="002060">
              <a:alpha val="43000"/>
            </a:srgbClr>
          </a:solidFill>
          <a:ln w="0">
            <a:noFill/>
          </a:ln>
        </p:spPr>
        <p:txBody>
          <a:bodyPr anchor="t">
            <a:noAutofit/>
          </a:bodyPr>
          <a:p>
            <a:pPr marL="447840" indent="-447840" algn="just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Wingdings" charset="2"/>
              <a:buChar char=""/>
            </a:pPr>
            <a:r>
              <a:rPr b="0" lang="es-ES" sz="2800" spc="-1" strike="noStrike">
                <a:solidFill>
                  <a:srgbClr val="ffffff"/>
                </a:solidFill>
                <a:latin typeface="Verdana Pro"/>
              </a:rPr>
              <a:t>Actualmente los medios tecnológicos y de comunicación son un elemento principal para recibir información.</a:t>
            </a:r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  <a:p>
            <a:pPr marL="447840" indent="-447840" algn="just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Wingdings" charset="2"/>
              <a:buChar char=""/>
            </a:pPr>
            <a:r>
              <a:rPr b="0" lang="es-ES" sz="2800" spc="-1" strike="noStrike">
                <a:solidFill>
                  <a:srgbClr val="ffffff"/>
                </a:solidFill>
                <a:latin typeface="Verdana Pro"/>
              </a:rPr>
              <a:t>Vamos a aprender a desarrollar el pensamiento crítico, el trabajo en equipo, la creatividad, despertar la curiosidad y el respeto a los demás.</a:t>
            </a:r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  <a:p>
            <a:pPr marL="447840" indent="-447840" algn="just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Wingdings" charset="2"/>
              <a:buChar char=""/>
            </a:pPr>
            <a:r>
              <a:rPr b="0" lang="es-ES" sz="2800" spc="-1" strike="noStrike">
                <a:solidFill>
                  <a:srgbClr val="ffffff"/>
                </a:solidFill>
                <a:latin typeface="Verdana Pro"/>
              </a:rPr>
              <a:t>Para conseguir estos retos nos ayudaremos tanto de los recursos tecnológicos y de comunicación, como de cualquier otro tipo de recurso que dispongamos.</a:t>
            </a:r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  <a:p>
            <a:pPr marL="447840" indent="-447840" algn="just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Wingdings" charset="2"/>
              <a:buChar char=""/>
            </a:pPr>
            <a:r>
              <a:rPr b="0" lang="es-ES" sz="2800" spc="-1" strike="noStrike">
                <a:solidFill>
                  <a:srgbClr val="ffffff"/>
                </a:solidFill>
                <a:latin typeface="Verdana Pro"/>
              </a:rPr>
              <a:t>A través de una actividad lúdica (Scape Room) para repasar aprendizajes, conseguiremos desarrollar todo lo propuesto anteriormente</a:t>
            </a:r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</p:spTree>
  </p:cSld>
  <mc:AlternateContent>
    <mc:Choice Requires="p14">
      <p:transition spd="slow" advTm="5000" p14:dur="2000"/>
    </mc:Choice>
    <mc:Fallback>
      <p:transition spd="slow" advTm="5000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762120" y="233640"/>
            <a:ext cx="9143640" cy="12632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90000"/>
              </a:lnSpc>
            </a:pPr>
            <a:r>
              <a:rPr b="0" lang="es-ES" sz="4400" spc="-1" strike="noStrike">
                <a:solidFill>
                  <a:srgbClr val="000000"/>
                </a:solidFill>
                <a:latin typeface="Verdana Pro Cond SemiBold"/>
              </a:rPr>
              <a:t>OBJETIVOS</a:t>
            </a:r>
            <a:endParaRPr b="0" lang="es-ES_tradnl" sz="4400" spc="-1" strike="noStrike">
              <a:solidFill>
                <a:srgbClr val="ffffff"/>
              </a:solidFill>
              <a:latin typeface="Verdana Pro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670680" y="1046520"/>
            <a:ext cx="6969240" cy="5353920"/>
          </a:xfrm>
          <a:prstGeom prst="rect">
            <a:avLst/>
          </a:prstGeom>
          <a:solidFill>
            <a:srgbClr val="002060">
              <a:alpha val="43000"/>
            </a:srgbClr>
          </a:solidFill>
          <a:ln w="0">
            <a:noFill/>
          </a:ln>
        </p:spPr>
        <p:txBody>
          <a:bodyPr anchor="t">
            <a:normAutofit fontScale="83000"/>
          </a:bodyPr>
          <a:p>
            <a:pPr marL="447840" indent="-447840">
              <a:lnSpc>
                <a:spcPct val="110000"/>
              </a:lnSpc>
              <a:spcBef>
                <a:spcPts val="1001"/>
              </a:spcBef>
              <a:buClr>
                <a:srgbClr val="ffffff"/>
              </a:buClr>
              <a:buFont typeface="Wingdings" charset="2"/>
              <a:buChar char=""/>
            </a:pPr>
            <a:r>
              <a:rPr b="0" lang="es-ES" sz="3600" spc="-1" strike="noStrike">
                <a:solidFill>
                  <a:srgbClr val="ffffff"/>
                </a:solidFill>
                <a:latin typeface="Verdana Pro"/>
              </a:rPr>
              <a:t>Identificar e interpretar situaciones, que perjudican o mejoran la buena convivencia.</a:t>
            </a:r>
            <a:endParaRPr b="0" lang="es-ES_tradnl" sz="3600" spc="-1" strike="noStrike">
              <a:solidFill>
                <a:srgbClr val="000000"/>
              </a:solidFill>
              <a:latin typeface="Verdana Pro"/>
            </a:endParaRPr>
          </a:p>
          <a:p>
            <a:pPr marL="447840" indent="-447840">
              <a:lnSpc>
                <a:spcPct val="110000"/>
              </a:lnSpc>
              <a:spcBef>
                <a:spcPts val="1001"/>
              </a:spcBef>
              <a:buClr>
                <a:srgbClr val="ffffff"/>
              </a:buClr>
              <a:buFont typeface="Wingdings" charset="2"/>
              <a:buChar char=""/>
            </a:pPr>
            <a:r>
              <a:rPr b="0" lang="es-ES" sz="3600" spc="-1" strike="noStrike">
                <a:solidFill>
                  <a:srgbClr val="ffffff"/>
                </a:solidFill>
                <a:latin typeface="Verdana Pro"/>
              </a:rPr>
              <a:t>Promover actitudes que impulsen la mejora de la convivencia y el cuidado del planeta. </a:t>
            </a:r>
            <a:endParaRPr b="0" lang="es-ES_tradnl" sz="3600" spc="-1" strike="noStrike">
              <a:solidFill>
                <a:srgbClr val="000000"/>
              </a:solidFill>
              <a:latin typeface="Verdana Pro"/>
            </a:endParaRPr>
          </a:p>
          <a:p>
            <a:pPr marL="447840" indent="-447840">
              <a:lnSpc>
                <a:spcPct val="110000"/>
              </a:lnSpc>
              <a:spcBef>
                <a:spcPts val="1001"/>
              </a:spcBef>
              <a:buClr>
                <a:srgbClr val="ffffff"/>
              </a:buClr>
              <a:buFont typeface="Wingdings" charset="2"/>
              <a:buChar char=""/>
            </a:pPr>
            <a:r>
              <a:rPr b="0" lang="es-ES" sz="3600" spc="-1" strike="noStrike">
                <a:solidFill>
                  <a:srgbClr val="ffffff"/>
                </a:solidFill>
                <a:latin typeface="Verdana Pro"/>
              </a:rPr>
              <a:t>Valorar la experiencia religiosa como desarrollo personal y social.</a:t>
            </a:r>
            <a:endParaRPr b="0" lang="es-ES_tradnl" sz="3600" spc="-1" strike="noStrike">
              <a:solidFill>
                <a:srgbClr val="000000"/>
              </a:solidFill>
              <a:latin typeface="Verdana Pro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s-ES_tradnl" sz="3600" spc="-1" strike="noStrike">
              <a:solidFill>
                <a:srgbClr val="000000"/>
              </a:solidFill>
              <a:latin typeface="Verdana Pro"/>
            </a:endParaRPr>
          </a:p>
        </p:txBody>
      </p:sp>
      <p:pic>
        <p:nvPicPr>
          <p:cNvPr id="100" name="Picture 2" descr=""/>
          <p:cNvPicPr/>
          <p:nvPr/>
        </p:nvPicPr>
        <p:blipFill>
          <a:blip r:embed="rId1"/>
          <a:stretch/>
        </p:blipFill>
        <p:spPr>
          <a:xfrm>
            <a:off x="7300440" y="3576240"/>
            <a:ext cx="4799520" cy="3186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advTm="4000" p14:dur="2000"/>
    </mc:Choice>
    <mc:Fallback>
      <p:transition spd="slow" advTm="4000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762120" y="233640"/>
            <a:ext cx="9143640" cy="12632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90000"/>
              </a:lnSpc>
            </a:pPr>
            <a:r>
              <a:rPr b="0" lang="es-ES" sz="4400" spc="-1" strike="noStrike">
                <a:solidFill>
                  <a:srgbClr val="000000"/>
                </a:solidFill>
                <a:latin typeface="Verdana Pro Cond SemiBold"/>
              </a:rPr>
              <a:t>METODOLOGÍA</a:t>
            </a:r>
            <a:endParaRPr b="0" lang="es-ES_tradnl" sz="4400" spc="-1" strike="noStrike">
              <a:solidFill>
                <a:srgbClr val="ffffff"/>
              </a:solidFill>
              <a:latin typeface="Verdana Pro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762120" y="787320"/>
            <a:ext cx="7690680" cy="4271760"/>
          </a:xfrm>
          <a:prstGeom prst="rect">
            <a:avLst/>
          </a:prstGeom>
          <a:solidFill>
            <a:srgbClr val="002060">
              <a:alpha val="43000"/>
            </a:srgbClr>
          </a:solidFill>
          <a:ln w="0">
            <a:noFill/>
          </a:ln>
        </p:spPr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s-ES" sz="2800" spc="-1" strike="noStrike">
                <a:solidFill>
                  <a:srgbClr val="ffffff"/>
                </a:solidFill>
                <a:latin typeface="Verdana Pro"/>
              </a:rPr>
              <a:t>La metodología se basa en el desarrollo de la creatividad y en el enfoque multidisciplinar, siendo las claves fundamentales para conseguir un aprendizaje personalizado, critico, emprendedor, cooperativo e inclusivo</a:t>
            </a:r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s-ES" sz="2800" spc="-1" strike="noStrike">
                <a:solidFill>
                  <a:srgbClr val="ffffff"/>
                </a:solidFill>
                <a:latin typeface="Verdana Pro"/>
              </a:rPr>
              <a:t>Metodología activa basada en el juego</a:t>
            </a:r>
            <a:endParaRPr b="0" lang="es-ES_tradnl" sz="2800" spc="-1" strike="noStrike">
              <a:solidFill>
                <a:srgbClr val="000000"/>
              </a:solidFill>
              <a:latin typeface="Verdana Pro"/>
            </a:endParaRPr>
          </a:p>
        </p:txBody>
      </p:sp>
      <p:pic>
        <p:nvPicPr>
          <p:cNvPr id="103" name="Picture 2" descr=""/>
          <p:cNvPicPr/>
          <p:nvPr/>
        </p:nvPicPr>
        <p:blipFill>
          <a:blip r:embed="rId1"/>
          <a:stretch/>
        </p:blipFill>
        <p:spPr>
          <a:xfrm>
            <a:off x="8859960" y="1449720"/>
            <a:ext cx="2920320" cy="2920320"/>
          </a:xfrm>
          <a:prstGeom prst="rect">
            <a:avLst/>
          </a:prstGeom>
          <a:ln w="0">
            <a:noFill/>
          </a:ln>
        </p:spPr>
      </p:pic>
      <p:sp>
        <p:nvSpPr>
          <p:cNvPr id="104" name="CuadroTexto 3"/>
          <p:cNvSpPr/>
          <p:nvPr/>
        </p:nvSpPr>
        <p:spPr>
          <a:xfrm>
            <a:off x="762120" y="5090040"/>
            <a:ext cx="11155320" cy="1675440"/>
          </a:xfrm>
          <a:prstGeom prst="rect">
            <a:avLst/>
          </a:prstGeom>
          <a:noFill/>
          <a:ln w="0">
            <a:noFill/>
          </a:ln>
          <a:effectLst>
            <a:outerShdw algn="ctr" blurRad="50760" dir="5400000" dist="50760" rotWithShape="0">
              <a:schemeClr val="tx1">
                <a:lumMod val="50000"/>
              </a:scheme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50000"/>
              </a:lnSpc>
              <a:spcAft>
                <a:spcPts val="300"/>
              </a:spcAft>
            </a:pPr>
            <a:r>
              <a:rPr b="1" lang="es-ES" sz="1800" spc="-1" strike="noStrike">
                <a:solidFill>
                  <a:srgbClr val="00000a"/>
                </a:solidFill>
                <a:latin typeface="Arial"/>
                <a:ea typeface="Arial Unicode MS"/>
              </a:rPr>
              <a:t>RECURSOS:</a:t>
            </a:r>
            <a:endParaRPr b="0" lang="es-ES" sz="1800" spc="-1" strike="noStrike">
              <a:latin typeface="Arial"/>
            </a:endParaRPr>
          </a:p>
          <a:p>
            <a:pPr algn="just">
              <a:lnSpc>
                <a:spcPct val="150000"/>
              </a:lnSpc>
              <a:spcAft>
                <a:spcPts val="300"/>
              </a:spcAft>
            </a:pPr>
            <a:r>
              <a:rPr b="1" lang="es-ES" sz="1800" spc="-1" strike="noStrike">
                <a:solidFill>
                  <a:srgbClr val="00000a"/>
                </a:solidFill>
                <a:latin typeface="Arial"/>
                <a:ea typeface="Arial Unicode MS"/>
              </a:rPr>
              <a:t>Tabletas, Pizarra digital, móviles, candados, cartulinas, bolígrafos de tinta invisible, cajas, rotuladores, folios de colores etc.</a:t>
            </a:r>
            <a:endParaRPr b="0" lang="es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s-ES" sz="1800" spc="-1" strike="noStrike">
              <a:latin typeface="Arial"/>
            </a:endParaRPr>
          </a:p>
        </p:txBody>
      </p:sp>
    </p:spTree>
  </p:cSld>
  <mc:AlternateContent>
    <mc:Choice Requires="p14">
      <p:transition spd="slow" advTm="1000" p14:dur="2000"/>
    </mc:Choice>
    <mc:Fallback>
      <p:transition spd="slow" advTm="1000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762120" y="233640"/>
            <a:ext cx="9702360" cy="12632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7000"/>
          </a:bodyPr>
          <a:p>
            <a:pPr>
              <a:lnSpc>
                <a:spcPct val="90000"/>
              </a:lnSpc>
            </a:pPr>
            <a:r>
              <a:rPr b="0" lang="es-ES" sz="4400" spc="-1" strike="noStrike">
                <a:solidFill>
                  <a:srgbClr val="000000"/>
                </a:solidFill>
                <a:latin typeface="Verdana Pro Cond SemiBold"/>
              </a:rPr>
              <a:t>SESIONES PARA REALIZAR LA ACTIVIDAD</a:t>
            </a:r>
            <a:endParaRPr b="0" lang="es-ES_tradnl" sz="4400" spc="-1" strike="noStrike">
              <a:solidFill>
                <a:srgbClr val="ffffff"/>
              </a:solidFill>
              <a:latin typeface="Verdana Pro"/>
            </a:endParaRPr>
          </a:p>
        </p:txBody>
      </p:sp>
      <p:graphicFrame>
        <p:nvGraphicFramePr>
          <p:cNvPr id="1" name="Diagram1"/>
          <p:cNvGraphicFramePr/>
          <p:nvPr>
            <p:extLst>
              <p:ext uri="{D42A27DB-BD31-4B8C-83A1-F6EECF244321}">
                <p14:modId xmlns:p14="http://schemas.microsoft.com/office/powerpoint/2010/main" val="2904892237"/>
              </p:ext>
            </p:extLst>
          </p:nvPr>
        </p:nvGraphicFramePr>
        <p:xfrm>
          <a:off x="863640" y="763920"/>
          <a:ext cx="10667520" cy="3047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graphicFrame>
        <p:nvGraphicFramePr>
          <p:cNvPr id="2" name="Diagram2"/>
          <p:cNvGraphicFramePr/>
          <p:nvPr>
            <p:extLst>
              <p:ext uri="{D42A27DB-BD31-4B8C-83A1-F6EECF244321}">
                <p14:modId xmlns:p14="http://schemas.microsoft.com/office/powerpoint/2010/main" val="266911239"/>
              </p:ext>
            </p:extLst>
          </p:nvPr>
        </p:nvGraphicFramePr>
        <p:xfrm>
          <a:off x="863640" y="3763080"/>
          <a:ext cx="10667520" cy="3047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mc:AlternateContent>
    <mc:Choice Requires="p14">
      <p:transition spd="slow" advTm="2000" p14:dur="2000"/>
    </mc:Choice>
    <mc:Fallback>
      <p:transition spd="slow" advTm="2000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762120" y="233640"/>
            <a:ext cx="9702360" cy="12632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>
              <a:lnSpc>
                <a:spcPct val="90000"/>
              </a:lnSpc>
            </a:pPr>
            <a:r>
              <a:rPr b="0" lang="es-ES" sz="4400" spc="-1" strike="noStrike">
                <a:solidFill>
                  <a:srgbClr val="000000"/>
                </a:solidFill>
                <a:latin typeface="Verdana Pro Cond SemiBold"/>
              </a:rPr>
              <a:t>EVALUACIÓN</a:t>
            </a:r>
            <a:endParaRPr b="0" lang="es-ES_tradnl" sz="4400" spc="-1" strike="noStrike">
              <a:solidFill>
                <a:srgbClr val="ffffff"/>
              </a:solidFill>
              <a:latin typeface="Verdana Pro"/>
            </a:endParaRPr>
          </a:p>
        </p:txBody>
      </p:sp>
      <p:graphicFrame>
        <p:nvGraphicFramePr>
          <p:cNvPr id="3" name="Diagram3"/>
          <p:cNvGraphicFramePr/>
          <p:nvPr>
            <p:extLst>
              <p:ext uri="{D42A27DB-BD31-4B8C-83A1-F6EECF244321}">
                <p14:modId xmlns:p14="http://schemas.microsoft.com/office/powerpoint/2010/main" val="3795514419"/>
              </p:ext>
            </p:extLst>
          </p:nvPr>
        </p:nvGraphicFramePr>
        <p:xfrm>
          <a:off x="3596760" y="315000"/>
          <a:ext cx="9235080" cy="6227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pic>
        <p:nvPicPr>
          <p:cNvPr id="107" name="Picture 2" descr="tips examenes"/>
          <p:cNvPicPr/>
          <p:nvPr/>
        </p:nvPicPr>
        <p:blipFill>
          <a:blip r:embed="rId6">
            <a:alphaModFix amt="27000"/>
          </a:blip>
          <a:stretch/>
        </p:blipFill>
        <p:spPr>
          <a:xfrm>
            <a:off x="223200" y="1234440"/>
            <a:ext cx="3900960" cy="4794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advTm="3000" p14:dur="2000"/>
    </mc:Choice>
    <mc:Fallback>
      <p:transition spd="slow" advTm="3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Application>LibreOffice/7.2.2.2$Windows_X86_64 LibreOffice_project/02b2acce88a210515b4a5bb2e46cbfb63fe97d56</Application>
  <AppVersion>15.0000</AppVersion>
  <Words>378</Words>
  <Paragraphs>33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2023-02-27T18:16:59Z</dcterms:created>
  <dc:creator>MAF ALCALA</dc:creator>
  <dc:description/>
  <dc:language>es-ES</dc:language>
  <cp:lastModifiedBy>MAF ALCALA</cp:lastModifiedBy>
  <dcterms:modified xsi:type="dcterms:W3CDTF">2023-03-01T18:33:51Z</dcterms:modified>
  <cp:revision>1</cp:revision>
  <dc:subject/>
  <dc:title>NOS COMUNICAMOS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2</vt:i4>
  </property>
  <property fmtid="{D5CDD505-2E9C-101B-9397-08002B2CF9AE}" pid="3" name="PresentationFormat">
    <vt:lpwstr>Panorámica</vt:lpwstr>
  </property>
  <property fmtid="{D5CDD505-2E9C-101B-9397-08002B2CF9AE}" pid="4" name="Slides">
    <vt:i4>6</vt:i4>
  </property>
</Properties>
</file>