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0B64E-775D-4C7A-A734-7482C5C0E8B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9E2BB98-F982-47DC-B61E-E4B518F0930A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1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explicación de actividad, formación de equipos, diseñar actividad.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FEA9F77A-B114-4ECD-870C-4C7FF2BC3B22}" type="parTrans" cxnId="{DA1C2177-65B3-4F81-AEE5-87B177076E90}">
      <dgm:prSet/>
      <dgm:spPr/>
      <dgm:t>
        <a:bodyPr/>
        <a:lstStyle/>
        <a:p>
          <a:endParaRPr lang="es-ES_tradnl"/>
        </a:p>
      </dgm:t>
    </dgm:pt>
    <dgm:pt modelId="{AE62439F-8579-4797-B687-C835D3FA5880}" type="sibTrans" cxnId="{DA1C2177-65B3-4F81-AEE5-87B177076E90}">
      <dgm:prSet/>
      <dgm:spPr/>
      <dgm:t>
        <a:bodyPr/>
        <a:lstStyle/>
        <a:p>
          <a:endParaRPr lang="es-ES_tradnl"/>
        </a:p>
      </dgm:t>
    </dgm:pt>
    <dgm:pt modelId="{FBE7798B-AB38-4D43-8092-FAC8274463D6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2</a:t>
          </a:r>
          <a:r>
            <a:rPr lang="es-ES" sz="180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Trabajo en equipo.</a:t>
          </a:r>
          <a:endParaRPr lang="es-ES_tradnl" sz="18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3D7E136F-42B2-4F0D-BBCE-9B4E68C5F7DA}" type="parTrans" cxnId="{98DED256-C26F-4541-9585-490720767062}">
      <dgm:prSet/>
      <dgm:spPr/>
      <dgm:t>
        <a:bodyPr/>
        <a:lstStyle/>
        <a:p>
          <a:endParaRPr lang="es-ES_tradnl"/>
        </a:p>
      </dgm:t>
    </dgm:pt>
    <dgm:pt modelId="{8887F699-5328-482D-8692-2A8885B95DF7}" type="sibTrans" cxnId="{98DED256-C26F-4541-9585-490720767062}">
      <dgm:prSet/>
      <dgm:spPr/>
      <dgm:t>
        <a:bodyPr/>
        <a:lstStyle/>
        <a:p>
          <a:endParaRPr lang="es-ES_tradnl"/>
        </a:p>
      </dgm:t>
    </dgm:pt>
    <dgm:pt modelId="{22ABEE18-7B73-48FF-B204-8F3E1AE5043C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3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Trabajo equipo.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EB3FD92F-7562-4307-B900-DB2516A6FF74}" type="parTrans" cxnId="{8C6281A6-192B-48B3-A190-00ABE7029827}">
      <dgm:prSet/>
      <dgm:spPr/>
      <dgm:t>
        <a:bodyPr/>
        <a:lstStyle/>
        <a:p>
          <a:endParaRPr lang="es-ES_tradnl"/>
        </a:p>
      </dgm:t>
    </dgm:pt>
    <dgm:pt modelId="{1835D140-44E8-4BFC-9E1A-5305CC6D684A}" type="sibTrans" cxnId="{8C6281A6-192B-48B3-A190-00ABE7029827}">
      <dgm:prSet/>
      <dgm:spPr/>
      <dgm:t>
        <a:bodyPr/>
        <a:lstStyle/>
        <a:p>
          <a:endParaRPr lang="es-ES_tradnl"/>
        </a:p>
      </dgm:t>
    </dgm:pt>
    <dgm:pt modelId="{1BF401C9-6F6E-4C50-A4F1-849365458434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4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</a:t>
          </a: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Trabajo equipo.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F3ECE0C5-0887-4BC8-BC12-C4B5F9B76E28}" type="parTrans" cxnId="{4BD97E49-5DFA-4772-95F7-4B340199B766}">
      <dgm:prSet/>
      <dgm:spPr/>
      <dgm:t>
        <a:bodyPr/>
        <a:lstStyle/>
        <a:p>
          <a:endParaRPr lang="es-ES_tradnl"/>
        </a:p>
      </dgm:t>
    </dgm:pt>
    <dgm:pt modelId="{4A251B7F-E8C0-4B84-93B4-D86F68B2BE2A}" type="sibTrans" cxnId="{4BD97E49-5DFA-4772-95F7-4B340199B766}">
      <dgm:prSet/>
      <dgm:spPr/>
      <dgm:t>
        <a:bodyPr/>
        <a:lstStyle/>
        <a:p>
          <a:endParaRPr lang="es-ES_tradnl"/>
        </a:p>
      </dgm:t>
    </dgm:pt>
    <dgm:pt modelId="{C5461138-BF3D-4D51-B4E0-F6220AA17247}" type="pres">
      <dgm:prSet presAssocID="{4460B64E-775D-4C7A-A734-7482C5C0E8B2}" presName="CompostProcess" presStyleCnt="0">
        <dgm:presLayoutVars>
          <dgm:dir/>
          <dgm:resizeHandles val="exact"/>
        </dgm:presLayoutVars>
      </dgm:prSet>
      <dgm:spPr/>
    </dgm:pt>
    <dgm:pt modelId="{7B4EEB0E-3446-4A4E-A55F-AEA7F5E8AD10}" type="pres">
      <dgm:prSet presAssocID="{4460B64E-775D-4C7A-A734-7482C5C0E8B2}" presName="arrow" presStyleLbl="bgShp" presStyleIdx="0" presStyleCnt="1"/>
      <dgm:spPr>
        <a:xfrm>
          <a:off x="800099" y="0"/>
          <a:ext cx="9067800" cy="3048000"/>
        </a:xfrm>
        <a:prstGeom prst="rightArrow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</dgm:pt>
    <dgm:pt modelId="{E129F7C2-22E4-4497-BCE3-223E00E823E7}" type="pres">
      <dgm:prSet presAssocID="{4460B64E-775D-4C7A-A734-7482C5C0E8B2}" presName="linearProcess" presStyleCnt="0"/>
      <dgm:spPr/>
    </dgm:pt>
    <dgm:pt modelId="{802476CB-A089-46FE-8D8D-E606B5DEF016}" type="pres">
      <dgm:prSet presAssocID="{99E2BB98-F982-47DC-B61E-E4B518F0930A}" presName="textNode" presStyleLbl="node1" presStyleIdx="0" presStyleCnt="4" custScaleX="133758">
        <dgm:presLayoutVars>
          <dgm:bulletEnabled val="1"/>
        </dgm:presLayoutVars>
      </dgm:prSet>
      <dgm:spPr>
        <a:xfrm>
          <a:off x="5339" y="914400"/>
          <a:ext cx="2568029" cy="1219200"/>
        </a:xfrm>
        <a:prstGeom prst="roundRect">
          <a:avLst/>
        </a:prstGeom>
      </dgm:spPr>
    </dgm:pt>
    <dgm:pt modelId="{502293B4-23FF-4B14-86D0-0C4E03B9B7AE}" type="pres">
      <dgm:prSet presAssocID="{AE62439F-8579-4797-B687-C835D3FA5880}" presName="sibTrans" presStyleCnt="0"/>
      <dgm:spPr/>
    </dgm:pt>
    <dgm:pt modelId="{3FEC77FA-3859-4941-B9A0-50C6D1694E88}" type="pres">
      <dgm:prSet presAssocID="{FBE7798B-AB38-4D43-8092-FAC8274463D6}" presName="textNode" presStyleLbl="node1" presStyleIdx="1" presStyleCnt="4">
        <dgm:presLayoutVars>
          <dgm:bulletEnabled val="1"/>
        </dgm:presLayoutVars>
      </dgm:prSet>
      <dgm:spPr>
        <a:xfrm>
          <a:off x="2156910" y="914400"/>
          <a:ext cx="2049735" cy="1219200"/>
        </a:xfrm>
        <a:prstGeom prst="roundRect">
          <a:avLst/>
        </a:prstGeom>
      </dgm:spPr>
    </dgm:pt>
    <dgm:pt modelId="{760555CC-8D7E-402E-91C6-B072333F2C70}" type="pres">
      <dgm:prSet presAssocID="{8887F699-5328-482D-8692-2A8885B95DF7}" presName="sibTrans" presStyleCnt="0"/>
      <dgm:spPr/>
    </dgm:pt>
    <dgm:pt modelId="{FC312F91-5133-46DF-9FD4-220034A28F25}" type="pres">
      <dgm:prSet presAssocID="{22ABEE18-7B73-48FF-B204-8F3E1AE5043C}" presName="textNode" presStyleLbl="node1" presStyleIdx="2" presStyleCnt="4">
        <dgm:presLayoutVars>
          <dgm:bulletEnabled val="1"/>
        </dgm:presLayoutVars>
      </dgm:prSet>
      <dgm:spPr>
        <a:xfrm>
          <a:off x="5398200" y="914400"/>
          <a:ext cx="2568029" cy="1219200"/>
        </a:xfrm>
        <a:prstGeom prst="roundRect">
          <a:avLst/>
        </a:prstGeom>
      </dgm:spPr>
    </dgm:pt>
    <dgm:pt modelId="{67E5A53E-EEE4-4160-B904-E5B4F4BAC818}" type="pres">
      <dgm:prSet presAssocID="{1835D140-44E8-4BFC-9E1A-5305CC6D684A}" presName="sibTrans" presStyleCnt="0"/>
      <dgm:spPr/>
    </dgm:pt>
    <dgm:pt modelId="{B5FF3F8A-95B4-422C-B743-7D2C36152A92}" type="pres">
      <dgm:prSet presAssocID="{1BF401C9-6F6E-4C50-A4F1-849365458434}" presName="textNode" presStyleLbl="node1" presStyleIdx="3" presStyleCnt="4">
        <dgm:presLayoutVars>
          <dgm:bulletEnabled val="1"/>
        </dgm:presLayoutVars>
      </dgm:prSet>
      <dgm:spPr>
        <a:xfrm>
          <a:off x="8094631" y="914400"/>
          <a:ext cx="2568029" cy="1219200"/>
        </a:xfrm>
        <a:prstGeom prst="roundRect">
          <a:avLst/>
        </a:prstGeom>
      </dgm:spPr>
    </dgm:pt>
  </dgm:ptLst>
  <dgm:cxnLst>
    <dgm:cxn modelId="{A545CE05-BCB9-4F23-B882-B770BF63441B}" type="presOf" srcId="{1BF401C9-6F6E-4C50-A4F1-849365458434}" destId="{B5FF3F8A-95B4-422C-B743-7D2C36152A92}" srcOrd="0" destOrd="0" presId="urn:microsoft.com/office/officeart/2005/8/layout/hProcess9"/>
    <dgm:cxn modelId="{EB4F201F-3D49-49E8-AD31-3382C2CEA433}" type="presOf" srcId="{99E2BB98-F982-47DC-B61E-E4B518F0930A}" destId="{802476CB-A089-46FE-8D8D-E606B5DEF016}" srcOrd="0" destOrd="0" presId="urn:microsoft.com/office/officeart/2005/8/layout/hProcess9"/>
    <dgm:cxn modelId="{4BD97E49-5DFA-4772-95F7-4B340199B766}" srcId="{4460B64E-775D-4C7A-A734-7482C5C0E8B2}" destId="{1BF401C9-6F6E-4C50-A4F1-849365458434}" srcOrd="3" destOrd="0" parTransId="{F3ECE0C5-0887-4BC8-BC12-C4B5F9B76E28}" sibTransId="{4A251B7F-E8C0-4B84-93B4-D86F68B2BE2A}"/>
    <dgm:cxn modelId="{5D370A6E-FF49-40C1-97DF-D336649E29FD}" type="presOf" srcId="{4460B64E-775D-4C7A-A734-7482C5C0E8B2}" destId="{C5461138-BF3D-4D51-B4E0-F6220AA17247}" srcOrd="0" destOrd="0" presId="urn:microsoft.com/office/officeart/2005/8/layout/hProcess9"/>
    <dgm:cxn modelId="{98DED256-C26F-4541-9585-490720767062}" srcId="{4460B64E-775D-4C7A-A734-7482C5C0E8B2}" destId="{FBE7798B-AB38-4D43-8092-FAC8274463D6}" srcOrd="1" destOrd="0" parTransId="{3D7E136F-42B2-4F0D-BBCE-9B4E68C5F7DA}" sibTransId="{8887F699-5328-482D-8692-2A8885B95DF7}"/>
    <dgm:cxn modelId="{DA1C2177-65B3-4F81-AEE5-87B177076E90}" srcId="{4460B64E-775D-4C7A-A734-7482C5C0E8B2}" destId="{99E2BB98-F982-47DC-B61E-E4B518F0930A}" srcOrd="0" destOrd="0" parTransId="{FEA9F77A-B114-4ECD-870C-4C7FF2BC3B22}" sibTransId="{AE62439F-8579-4797-B687-C835D3FA5880}"/>
    <dgm:cxn modelId="{67A2047B-8D5D-4C18-BB5A-F39DF3E8B9BF}" type="presOf" srcId="{FBE7798B-AB38-4D43-8092-FAC8274463D6}" destId="{3FEC77FA-3859-4941-B9A0-50C6D1694E88}" srcOrd="0" destOrd="0" presId="urn:microsoft.com/office/officeart/2005/8/layout/hProcess9"/>
    <dgm:cxn modelId="{5296F6A2-E7BF-4470-8C65-DCAECA9976CE}" type="presOf" srcId="{22ABEE18-7B73-48FF-B204-8F3E1AE5043C}" destId="{FC312F91-5133-46DF-9FD4-220034A28F25}" srcOrd="0" destOrd="0" presId="urn:microsoft.com/office/officeart/2005/8/layout/hProcess9"/>
    <dgm:cxn modelId="{8C6281A6-192B-48B3-A190-00ABE7029827}" srcId="{4460B64E-775D-4C7A-A734-7482C5C0E8B2}" destId="{22ABEE18-7B73-48FF-B204-8F3E1AE5043C}" srcOrd="2" destOrd="0" parTransId="{EB3FD92F-7562-4307-B900-DB2516A6FF74}" sibTransId="{1835D140-44E8-4BFC-9E1A-5305CC6D684A}"/>
    <dgm:cxn modelId="{16362F7D-1439-4190-8557-F67C5B1AE4D6}" type="presParOf" srcId="{C5461138-BF3D-4D51-B4E0-F6220AA17247}" destId="{7B4EEB0E-3446-4A4E-A55F-AEA7F5E8AD10}" srcOrd="0" destOrd="0" presId="urn:microsoft.com/office/officeart/2005/8/layout/hProcess9"/>
    <dgm:cxn modelId="{F4E41E5C-7EC0-4748-9ABC-7D9B07AC36F6}" type="presParOf" srcId="{C5461138-BF3D-4D51-B4E0-F6220AA17247}" destId="{E129F7C2-22E4-4497-BCE3-223E00E823E7}" srcOrd="1" destOrd="0" presId="urn:microsoft.com/office/officeart/2005/8/layout/hProcess9"/>
    <dgm:cxn modelId="{A7877601-5AAD-40EE-B64E-E7C99038BCCB}" type="presParOf" srcId="{E129F7C2-22E4-4497-BCE3-223E00E823E7}" destId="{802476CB-A089-46FE-8D8D-E606B5DEF016}" srcOrd="0" destOrd="0" presId="urn:microsoft.com/office/officeart/2005/8/layout/hProcess9"/>
    <dgm:cxn modelId="{944295FE-2B4F-40BD-873B-F5D4A2594E49}" type="presParOf" srcId="{E129F7C2-22E4-4497-BCE3-223E00E823E7}" destId="{502293B4-23FF-4B14-86D0-0C4E03B9B7AE}" srcOrd="1" destOrd="0" presId="urn:microsoft.com/office/officeart/2005/8/layout/hProcess9"/>
    <dgm:cxn modelId="{208F2982-A338-4CFB-97F1-6DB489819B3A}" type="presParOf" srcId="{E129F7C2-22E4-4497-BCE3-223E00E823E7}" destId="{3FEC77FA-3859-4941-B9A0-50C6D1694E88}" srcOrd="2" destOrd="0" presId="urn:microsoft.com/office/officeart/2005/8/layout/hProcess9"/>
    <dgm:cxn modelId="{7CA25EC2-4B76-4125-B64D-880C7B66EABA}" type="presParOf" srcId="{E129F7C2-22E4-4497-BCE3-223E00E823E7}" destId="{760555CC-8D7E-402E-91C6-B072333F2C70}" srcOrd="3" destOrd="0" presId="urn:microsoft.com/office/officeart/2005/8/layout/hProcess9"/>
    <dgm:cxn modelId="{C2066BCB-23F9-464A-B6CA-B6776D8D44B4}" type="presParOf" srcId="{E129F7C2-22E4-4497-BCE3-223E00E823E7}" destId="{FC312F91-5133-46DF-9FD4-220034A28F25}" srcOrd="4" destOrd="0" presId="urn:microsoft.com/office/officeart/2005/8/layout/hProcess9"/>
    <dgm:cxn modelId="{2824C8AB-10CD-46FE-BCB3-4FB092F2A4C6}" type="presParOf" srcId="{E129F7C2-22E4-4497-BCE3-223E00E823E7}" destId="{67E5A53E-EEE4-4160-B904-E5B4F4BAC818}" srcOrd="5" destOrd="0" presId="urn:microsoft.com/office/officeart/2005/8/layout/hProcess9"/>
    <dgm:cxn modelId="{2E08C59B-8DE2-4494-9678-92C8AEE4E428}" type="presParOf" srcId="{E129F7C2-22E4-4497-BCE3-223E00E823E7}" destId="{B5FF3F8A-95B4-422C-B743-7D2C36152A9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60B64E-775D-4C7A-A734-7482C5C0E8B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9E2BB98-F982-47DC-B61E-E4B518F0930A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5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equipo 1.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FEA9F77A-B114-4ECD-870C-4C7FF2BC3B22}" type="parTrans" cxnId="{DA1C2177-65B3-4F81-AEE5-87B177076E90}">
      <dgm:prSet/>
      <dgm:spPr/>
      <dgm:t>
        <a:bodyPr/>
        <a:lstStyle/>
        <a:p>
          <a:endParaRPr lang="es-ES_tradnl"/>
        </a:p>
      </dgm:t>
    </dgm:pt>
    <dgm:pt modelId="{AE62439F-8579-4797-B687-C835D3FA5880}" type="sibTrans" cxnId="{DA1C2177-65B3-4F81-AEE5-87B177076E90}">
      <dgm:prSet/>
      <dgm:spPr/>
      <dgm:t>
        <a:bodyPr/>
        <a:lstStyle/>
        <a:p>
          <a:endParaRPr lang="es-ES_tradnl"/>
        </a:p>
      </dgm:t>
    </dgm:pt>
    <dgm:pt modelId="{FBE7798B-AB38-4D43-8092-FAC8274463D6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6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, equipo 2.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3D7E136F-42B2-4F0D-BBCE-9B4E68C5F7DA}" type="parTrans" cxnId="{98DED256-C26F-4541-9585-490720767062}">
      <dgm:prSet/>
      <dgm:spPr/>
      <dgm:t>
        <a:bodyPr/>
        <a:lstStyle/>
        <a:p>
          <a:endParaRPr lang="es-ES_tradnl"/>
        </a:p>
      </dgm:t>
    </dgm:pt>
    <dgm:pt modelId="{8887F699-5328-482D-8692-2A8885B95DF7}" type="sibTrans" cxnId="{98DED256-C26F-4541-9585-490720767062}">
      <dgm:prSet/>
      <dgm:spPr/>
      <dgm:t>
        <a:bodyPr/>
        <a:lstStyle/>
        <a:p>
          <a:endParaRPr lang="es-ES_tradnl"/>
        </a:p>
      </dgm:t>
    </dgm:pt>
    <dgm:pt modelId="{22ABEE18-7B73-48FF-B204-8F3E1AE5043C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7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, equipo 3.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EB3FD92F-7562-4307-B900-DB2516A6FF74}" type="parTrans" cxnId="{8C6281A6-192B-48B3-A190-00ABE7029827}">
      <dgm:prSet/>
      <dgm:spPr/>
      <dgm:t>
        <a:bodyPr/>
        <a:lstStyle/>
        <a:p>
          <a:endParaRPr lang="es-ES_tradnl"/>
        </a:p>
      </dgm:t>
    </dgm:pt>
    <dgm:pt modelId="{1835D140-44E8-4BFC-9E1A-5305CC6D684A}" type="sibTrans" cxnId="{8C6281A6-192B-48B3-A190-00ABE7029827}">
      <dgm:prSet/>
      <dgm:spPr/>
      <dgm:t>
        <a:bodyPr/>
        <a:lstStyle/>
        <a:p>
          <a:endParaRPr lang="es-ES_tradnl"/>
        </a:p>
      </dgm:t>
    </dgm:pt>
    <dgm:pt modelId="{1BF401C9-6F6E-4C50-A4F1-849365458434}">
      <dgm:prSet phldrT="[Texto]" custT="1"/>
      <dgm:spPr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8: 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Evaluación de los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, tanto de forma positiva, como de mejora para futuras actividades.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F3ECE0C5-0887-4BC8-BC12-C4B5F9B76E28}" type="parTrans" cxnId="{4BD97E49-5DFA-4772-95F7-4B340199B766}">
      <dgm:prSet/>
      <dgm:spPr/>
      <dgm:t>
        <a:bodyPr/>
        <a:lstStyle/>
        <a:p>
          <a:endParaRPr lang="es-ES_tradnl"/>
        </a:p>
      </dgm:t>
    </dgm:pt>
    <dgm:pt modelId="{4A251B7F-E8C0-4B84-93B4-D86F68B2BE2A}" type="sibTrans" cxnId="{4BD97E49-5DFA-4772-95F7-4B340199B766}">
      <dgm:prSet/>
      <dgm:spPr/>
      <dgm:t>
        <a:bodyPr/>
        <a:lstStyle/>
        <a:p>
          <a:endParaRPr lang="es-ES_tradnl"/>
        </a:p>
      </dgm:t>
    </dgm:pt>
    <dgm:pt modelId="{C5461138-BF3D-4D51-B4E0-F6220AA17247}" type="pres">
      <dgm:prSet presAssocID="{4460B64E-775D-4C7A-A734-7482C5C0E8B2}" presName="CompostProcess" presStyleCnt="0">
        <dgm:presLayoutVars>
          <dgm:dir/>
          <dgm:resizeHandles val="exact"/>
        </dgm:presLayoutVars>
      </dgm:prSet>
      <dgm:spPr/>
    </dgm:pt>
    <dgm:pt modelId="{7B4EEB0E-3446-4A4E-A55F-AEA7F5E8AD10}" type="pres">
      <dgm:prSet presAssocID="{4460B64E-775D-4C7A-A734-7482C5C0E8B2}" presName="arrow" presStyleLbl="bgShp" presStyleIdx="0" presStyleCnt="1" custLinFactNeighborY="333"/>
      <dgm:spPr>
        <a:xfrm>
          <a:off x="800099" y="0"/>
          <a:ext cx="9067800" cy="3048000"/>
        </a:xfrm>
        <a:prstGeom prst="rightArrow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</dgm:pt>
    <dgm:pt modelId="{E129F7C2-22E4-4497-BCE3-223E00E823E7}" type="pres">
      <dgm:prSet presAssocID="{4460B64E-775D-4C7A-A734-7482C5C0E8B2}" presName="linearProcess" presStyleCnt="0"/>
      <dgm:spPr/>
    </dgm:pt>
    <dgm:pt modelId="{802476CB-A089-46FE-8D8D-E606B5DEF016}" type="pres">
      <dgm:prSet presAssocID="{99E2BB98-F982-47DC-B61E-E4B518F0930A}" presName="textNode" presStyleLbl="node1" presStyleIdx="0" presStyleCnt="4">
        <dgm:presLayoutVars>
          <dgm:bulletEnabled val="1"/>
        </dgm:presLayoutVars>
      </dgm:prSet>
      <dgm:spPr>
        <a:xfrm>
          <a:off x="5339" y="914400"/>
          <a:ext cx="2568029" cy="1219200"/>
        </a:xfrm>
        <a:prstGeom prst="roundRect">
          <a:avLst/>
        </a:prstGeom>
      </dgm:spPr>
    </dgm:pt>
    <dgm:pt modelId="{502293B4-23FF-4B14-86D0-0C4E03B9B7AE}" type="pres">
      <dgm:prSet presAssocID="{AE62439F-8579-4797-B687-C835D3FA5880}" presName="sibTrans" presStyleCnt="0"/>
      <dgm:spPr/>
    </dgm:pt>
    <dgm:pt modelId="{3FEC77FA-3859-4941-B9A0-50C6D1694E88}" type="pres">
      <dgm:prSet presAssocID="{FBE7798B-AB38-4D43-8092-FAC8274463D6}" presName="textNode" presStyleLbl="node1" presStyleIdx="1" presStyleCnt="4">
        <dgm:presLayoutVars>
          <dgm:bulletEnabled val="1"/>
        </dgm:presLayoutVars>
      </dgm:prSet>
      <dgm:spPr>
        <a:xfrm>
          <a:off x="2767533" y="914400"/>
          <a:ext cx="2369046" cy="1219200"/>
        </a:xfrm>
        <a:prstGeom prst="roundRect">
          <a:avLst/>
        </a:prstGeom>
      </dgm:spPr>
    </dgm:pt>
    <dgm:pt modelId="{760555CC-8D7E-402E-91C6-B072333F2C70}" type="pres">
      <dgm:prSet presAssocID="{8887F699-5328-482D-8692-2A8885B95DF7}" presName="sibTrans" presStyleCnt="0"/>
      <dgm:spPr/>
    </dgm:pt>
    <dgm:pt modelId="{FC312F91-5133-46DF-9FD4-220034A28F25}" type="pres">
      <dgm:prSet presAssocID="{22ABEE18-7B73-48FF-B204-8F3E1AE5043C}" presName="textNode" presStyleLbl="node1" presStyleIdx="2" presStyleCnt="4">
        <dgm:presLayoutVars>
          <dgm:bulletEnabled val="1"/>
        </dgm:presLayoutVars>
      </dgm:prSet>
      <dgm:spPr>
        <a:xfrm>
          <a:off x="5531420" y="914400"/>
          <a:ext cx="2369046" cy="1219200"/>
        </a:xfrm>
        <a:prstGeom prst="roundRect">
          <a:avLst/>
        </a:prstGeom>
      </dgm:spPr>
    </dgm:pt>
    <dgm:pt modelId="{67E5A53E-EEE4-4160-B904-E5B4F4BAC818}" type="pres">
      <dgm:prSet presAssocID="{1835D140-44E8-4BFC-9E1A-5305CC6D684A}" presName="sibTrans" presStyleCnt="0"/>
      <dgm:spPr/>
    </dgm:pt>
    <dgm:pt modelId="{B5FF3F8A-95B4-422C-B743-7D2C36152A92}" type="pres">
      <dgm:prSet presAssocID="{1BF401C9-6F6E-4C50-A4F1-849365458434}" presName="textNode" presStyleLbl="node1" presStyleIdx="3" presStyleCnt="4" custScaleY="173105">
        <dgm:presLayoutVars>
          <dgm:bulletEnabled val="1"/>
        </dgm:presLayoutVars>
      </dgm:prSet>
      <dgm:spPr>
        <a:xfrm>
          <a:off x="6461354" y="914400"/>
          <a:ext cx="2049735" cy="1219200"/>
        </a:xfrm>
        <a:prstGeom prst="roundRect">
          <a:avLst/>
        </a:prstGeom>
      </dgm:spPr>
    </dgm:pt>
  </dgm:ptLst>
  <dgm:cxnLst>
    <dgm:cxn modelId="{A545CE05-BCB9-4F23-B882-B770BF63441B}" type="presOf" srcId="{1BF401C9-6F6E-4C50-A4F1-849365458434}" destId="{B5FF3F8A-95B4-422C-B743-7D2C36152A92}" srcOrd="0" destOrd="0" presId="urn:microsoft.com/office/officeart/2005/8/layout/hProcess9"/>
    <dgm:cxn modelId="{EB4F201F-3D49-49E8-AD31-3382C2CEA433}" type="presOf" srcId="{99E2BB98-F982-47DC-B61E-E4B518F0930A}" destId="{802476CB-A089-46FE-8D8D-E606B5DEF016}" srcOrd="0" destOrd="0" presId="urn:microsoft.com/office/officeart/2005/8/layout/hProcess9"/>
    <dgm:cxn modelId="{4BD97E49-5DFA-4772-95F7-4B340199B766}" srcId="{4460B64E-775D-4C7A-A734-7482C5C0E8B2}" destId="{1BF401C9-6F6E-4C50-A4F1-849365458434}" srcOrd="3" destOrd="0" parTransId="{F3ECE0C5-0887-4BC8-BC12-C4B5F9B76E28}" sibTransId="{4A251B7F-E8C0-4B84-93B4-D86F68B2BE2A}"/>
    <dgm:cxn modelId="{5D370A6E-FF49-40C1-97DF-D336649E29FD}" type="presOf" srcId="{4460B64E-775D-4C7A-A734-7482C5C0E8B2}" destId="{C5461138-BF3D-4D51-B4E0-F6220AA17247}" srcOrd="0" destOrd="0" presId="urn:microsoft.com/office/officeart/2005/8/layout/hProcess9"/>
    <dgm:cxn modelId="{98DED256-C26F-4541-9585-490720767062}" srcId="{4460B64E-775D-4C7A-A734-7482C5C0E8B2}" destId="{FBE7798B-AB38-4D43-8092-FAC8274463D6}" srcOrd="1" destOrd="0" parTransId="{3D7E136F-42B2-4F0D-BBCE-9B4E68C5F7DA}" sibTransId="{8887F699-5328-482D-8692-2A8885B95DF7}"/>
    <dgm:cxn modelId="{DA1C2177-65B3-4F81-AEE5-87B177076E90}" srcId="{4460B64E-775D-4C7A-A734-7482C5C0E8B2}" destId="{99E2BB98-F982-47DC-B61E-E4B518F0930A}" srcOrd="0" destOrd="0" parTransId="{FEA9F77A-B114-4ECD-870C-4C7FF2BC3B22}" sibTransId="{AE62439F-8579-4797-B687-C835D3FA5880}"/>
    <dgm:cxn modelId="{67A2047B-8D5D-4C18-BB5A-F39DF3E8B9BF}" type="presOf" srcId="{FBE7798B-AB38-4D43-8092-FAC8274463D6}" destId="{3FEC77FA-3859-4941-B9A0-50C6D1694E88}" srcOrd="0" destOrd="0" presId="urn:microsoft.com/office/officeart/2005/8/layout/hProcess9"/>
    <dgm:cxn modelId="{5296F6A2-E7BF-4470-8C65-DCAECA9976CE}" type="presOf" srcId="{22ABEE18-7B73-48FF-B204-8F3E1AE5043C}" destId="{FC312F91-5133-46DF-9FD4-220034A28F25}" srcOrd="0" destOrd="0" presId="urn:microsoft.com/office/officeart/2005/8/layout/hProcess9"/>
    <dgm:cxn modelId="{8C6281A6-192B-48B3-A190-00ABE7029827}" srcId="{4460B64E-775D-4C7A-A734-7482C5C0E8B2}" destId="{22ABEE18-7B73-48FF-B204-8F3E1AE5043C}" srcOrd="2" destOrd="0" parTransId="{EB3FD92F-7562-4307-B900-DB2516A6FF74}" sibTransId="{1835D140-44E8-4BFC-9E1A-5305CC6D684A}"/>
    <dgm:cxn modelId="{16362F7D-1439-4190-8557-F67C5B1AE4D6}" type="presParOf" srcId="{C5461138-BF3D-4D51-B4E0-F6220AA17247}" destId="{7B4EEB0E-3446-4A4E-A55F-AEA7F5E8AD10}" srcOrd="0" destOrd="0" presId="urn:microsoft.com/office/officeart/2005/8/layout/hProcess9"/>
    <dgm:cxn modelId="{F4E41E5C-7EC0-4748-9ABC-7D9B07AC36F6}" type="presParOf" srcId="{C5461138-BF3D-4D51-B4E0-F6220AA17247}" destId="{E129F7C2-22E4-4497-BCE3-223E00E823E7}" srcOrd="1" destOrd="0" presId="urn:microsoft.com/office/officeart/2005/8/layout/hProcess9"/>
    <dgm:cxn modelId="{A7877601-5AAD-40EE-B64E-E7C99038BCCB}" type="presParOf" srcId="{E129F7C2-22E4-4497-BCE3-223E00E823E7}" destId="{802476CB-A089-46FE-8D8D-E606B5DEF016}" srcOrd="0" destOrd="0" presId="urn:microsoft.com/office/officeart/2005/8/layout/hProcess9"/>
    <dgm:cxn modelId="{944295FE-2B4F-40BD-873B-F5D4A2594E49}" type="presParOf" srcId="{E129F7C2-22E4-4497-BCE3-223E00E823E7}" destId="{502293B4-23FF-4B14-86D0-0C4E03B9B7AE}" srcOrd="1" destOrd="0" presId="urn:microsoft.com/office/officeart/2005/8/layout/hProcess9"/>
    <dgm:cxn modelId="{208F2982-A338-4CFB-97F1-6DB489819B3A}" type="presParOf" srcId="{E129F7C2-22E4-4497-BCE3-223E00E823E7}" destId="{3FEC77FA-3859-4941-B9A0-50C6D1694E88}" srcOrd="2" destOrd="0" presId="urn:microsoft.com/office/officeart/2005/8/layout/hProcess9"/>
    <dgm:cxn modelId="{7CA25EC2-4B76-4125-B64D-880C7B66EABA}" type="presParOf" srcId="{E129F7C2-22E4-4497-BCE3-223E00E823E7}" destId="{760555CC-8D7E-402E-91C6-B072333F2C70}" srcOrd="3" destOrd="0" presId="urn:microsoft.com/office/officeart/2005/8/layout/hProcess9"/>
    <dgm:cxn modelId="{C2066BCB-23F9-464A-B6CA-B6776D8D44B4}" type="presParOf" srcId="{E129F7C2-22E4-4497-BCE3-223E00E823E7}" destId="{FC312F91-5133-46DF-9FD4-220034A28F25}" srcOrd="4" destOrd="0" presId="urn:microsoft.com/office/officeart/2005/8/layout/hProcess9"/>
    <dgm:cxn modelId="{2824C8AB-10CD-46FE-BCB3-4FB092F2A4C6}" type="presParOf" srcId="{E129F7C2-22E4-4497-BCE3-223E00E823E7}" destId="{67E5A53E-EEE4-4160-B904-E5B4F4BAC818}" srcOrd="5" destOrd="0" presId="urn:microsoft.com/office/officeart/2005/8/layout/hProcess9"/>
    <dgm:cxn modelId="{2E08C59B-8DE2-4494-9678-92C8AEE4E428}" type="presParOf" srcId="{E129F7C2-22E4-4497-BCE3-223E00E823E7}" destId="{B5FF3F8A-95B4-422C-B743-7D2C36152A9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43A3E6-98A9-4DA4-B0B5-671119325AB2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B9DEEFAD-464D-45C3-A18F-F02A7DB879B6}">
      <dgm:prSet phldrT="[Texto]" custT="1"/>
      <dgm:spPr>
        <a:solidFill>
          <a:srgbClr val="002060">
            <a:alpha val="82000"/>
          </a:srgbClr>
        </a:solidFill>
      </dgm:spPr>
      <dgm:t>
        <a:bodyPr/>
        <a:lstStyle/>
        <a:p>
          <a:r>
            <a:rPr lang="es-ES" sz="1600" dirty="0">
              <a:solidFill>
                <a:schemeClr val="tx1"/>
              </a:solidFill>
            </a:rPr>
            <a:t>Explica los beneficios que aportan los medios de comunicación para aprender, comunicarse y mantenerse informados.</a:t>
          </a:r>
          <a:endParaRPr lang="es-ES_tradnl" sz="1600" dirty="0">
            <a:solidFill>
              <a:schemeClr val="tx1"/>
            </a:solidFill>
          </a:endParaRPr>
        </a:p>
      </dgm:t>
    </dgm:pt>
    <dgm:pt modelId="{86185E0E-B6B0-4BBA-934E-02560B227AA6}" type="parTrans" cxnId="{0370D694-1D9F-4A20-9C2A-E5B93462582A}">
      <dgm:prSet/>
      <dgm:spPr/>
      <dgm:t>
        <a:bodyPr/>
        <a:lstStyle/>
        <a:p>
          <a:endParaRPr lang="es-ES_tradnl"/>
        </a:p>
      </dgm:t>
    </dgm:pt>
    <dgm:pt modelId="{066D0925-37DC-4A2F-95EC-3C1F60AFCDDE}" type="sibTrans" cxnId="{0370D694-1D9F-4A20-9C2A-E5B93462582A}">
      <dgm:prSet/>
      <dgm:spPr/>
      <dgm:t>
        <a:bodyPr/>
        <a:lstStyle/>
        <a:p>
          <a:endParaRPr lang="es-ES_tradnl"/>
        </a:p>
      </dgm:t>
    </dgm:pt>
    <dgm:pt modelId="{1B29959D-FB1F-4EB8-A0B0-A3A0F9488AB8}">
      <dgm:prSet phldrT="[Texto]" custT="1"/>
      <dgm:spPr>
        <a:solidFill>
          <a:srgbClr val="002060">
            <a:alpha val="82000"/>
          </a:srgbClr>
        </a:solidFill>
        <a:ln>
          <a:noFill/>
        </a:ln>
        <a:effectLst/>
      </dgm:spPr>
      <dgm:t>
        <a:bodyPr/>
        <a:lstStyle/>
        <a:p>
          <a:r>
            <a:rPr lang="es-ES" sz="1600" kern="1200" dirty="0"/>
            <a:t>Interpreta diferentes medios de comunicación que transmiten el mensaje de Dios: películas, la Biblia, noticias, etc.</a:t>
          </a:r>
          <a:endParaRPr lang="es-ES_tradnl" sz="16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4EE9B3E2-95FA-4DB6-9960-AB4D099153C2}" type="parTrans" cxnId="{FE6003DA-6799-4982-AF98-EB20A7ECDFDB}">
      <dgm:prSet/>
      <dgm:spPr/>
      <dgm:t>
        <a:bodyPr/>
        <a:lstStyle/>
        <a:p>
          <a:endParaRPr lang="es-ES_tradnl"/>
        </a:p>
      </dgm:t>
    </dgm:pt>
    <dgm:pt modelId="{C2CB3588-67A8-4A0B-840B-2BBEDAFA43B4}" type="sibTrans" cxnId="{FE6003DA-6799-4982-AF98-EB20A7ECDFDB}">
      <dgm:prSet/>
      <dgm:spPr/>
      <dgm:t>
        <a:bodyPr/>
        <a:lstStyle/>
        <a:p>
          <a:endParaRPr lang="es-ES_tradnl"/>
        </a:p>
      </dgm:t>
    </dgm:pt>
    <dgm:pt modelId="{F5E5043D-8E03-4737-9975-90B642ADEE59}">
      <dgm:prSet phldrT="[Texto]" custT="1"/>
      <dgm:spPr>
        <a:solidFill>
          <a:srgbClr val="002060">
            <a:alpha val="82000"/>
          </a:srgbClr>
        </a:solidFill>
        <a:ln>
          <a:noFill/>
        </a:ln>
        <a:effectLst/>
      </dgm:spPr>
      <dgm:t>
        <a:bodyPr/>
        <a:lstStyle/>
        <a:p>
          <a:r>
            <a:rPr lang="es-ES" sz="1600" kern="1200" dirty="0"/>
            <a:t>Relata las funciones de los medios de comunicación con respecto a la Iglesia valorando el uso correcto y respetuoso de las redes sociales e internet.</a:t>
          </a:r>
          <a:endParaRPr lang="es-ES_tradnl" sz="16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7693EBB8-337C-4233-ABA8-CEEC6B58F1F2}" type="parTrans" cxnId="{33E7376D-ED82-412B-A7EE-95E91292B2E4}">
      <dgm:prSet/>
      <dgm:spPr/>
      <dgm:t>
        <a:bodyPr/>
        <a:lstStyle/>
        <a:p>
          <a:endParaRPr lang="es-ES_tradnl"/>
        </a:p>
      </dgm:t>
    </dgm:pt>
    <dgm:pt modelId="{7903CA84-0A5D-4CCD-B980-45DC8D424A0A}" type="sibTrans" cxnId="{33E7376D-ED82-412B-A7EE-95E91292B2E4}">
      <dgm:prSet/>
      <dgm:spPr/>
      <dgm:t>
        <a:bodyPr/>
        <a:lstStyle/>
        <a:p>
          <a:endParaRPr lang="es-ES_tradnl"/>
        </a:p>
      </dgm:t>
    </dgm:pt>
    <dgm:pt modelId="{E6C6B2E0-695E-44D2-BAB7-12ED007D9A00}">
      <dgm:prSet phldrT="[Texto]" custT="1"/>
      <dgm:spPr>
        <a:solidFill>
          <a:srgbClr val="002060">
            <a:alpha val="82000"/>
          </a:srgbClr>
        </a:solidFill>
        <a:ln>
          <a:noFill/>
        </a:ln>
        <a:effectLst/>
      </dgm:spPr>
      <dgm:t>
        <a:bodyPr/>
        <a:lstStyle/>
        <a:p>
          <a:r>
            <a:rPr lang="es-ES" sz="1600" kern="1200" dirty="0"/>
            <a:t>Reflexiona sobre su propia capacidad comunicativa: oral, postural y gestual con los demás, valorando posibles modificaciones en su conducta si se considera necesario. </a:t>
          </a:r>
          <a:endParaRPr lang="es-ES_tradnl" sz="16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gm:t>
    </dgm:pt>
    <dgm:pt modelId="{B3C5971A-E086-4ECD-9C3D-A367D6BA465B}" type="parTrans" cxnId="{437C60FE-2F5C-47D9-AC54-544D1F4C87C8}">
      <dgm:prSet/>
      <dgm:spPr/>
      <dgm:t>
        <a:bodyPr/>
        <a:lstStyle/>
        <a:p>
          <a:endParaRPr lang="es-ES_tradnl"/>
        </a:p>
      </dgm:t>
    </dgm:pt>
    <dgm:pt modelId="{CF709544-5501-43E7-8AFB-A17AD7B6065E}" type="sibTrans" cxnId="{437C60FE-2F5C-47D9-AC54-544D1F4C87C8}">
      <dgm:prSet/>
      <dgm:spPr/>
      <dgm:t>
        <a:bodyPr/>
        <a:lstStyle/>
        <a:p>
          <a:endParaRPr lang="es-ES_tradnl"/>
        </a:p>
      </dgm:t>
    </dgm:pt>
    <dgm:pt modelId="{A33D427D-C1A1-40BE-9512-B8E322AD03BD}" type="pres">
      <dgm:prSet presAssocID="{E943A3E6-98A9-4DA4-B0B5-671119325AB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F85533F-CA16-4A2F-B23C-82A9D4A83338}" type="pres">
      <dgm:prSet presAssocID="{B9DEEFAD-464D-45C3-A18F-F02A7DB879B6}" presName="Accent1" presStyleCnt="0"/>
      <dgm:spPr/>
    </dgm:pt>
    <dgm:pt modelId="{1C248ABC-070C-41EB-B124-7D65A25831FA}" type="pres">
      <dgm:prSet presAssocID="{B9DEEFAD-464D-45C3-A18F-F02A7DB879B6}" presName="Accent" presStyleLbl="node1" presStyleIdx="0" presStyleCnt="4"/>
      <dgm:spPr>
        <a:solidFill>
          <a:schemeClr val="accent4"/>
        </a:solidFill>
        <a:effectLst>
          <a:outerShdw blurRad="50800" dist="50800" dir="5400000" algn="ctr" rotWithShape="0">
            <a:srgbClr val="002060"/>
          </a:outerShdw>
        </a:effectLst>
      </dgm:spPr>
    </dgm:pt>
    <dgm:pt modelId="{A0309B84-43C1-49B1-A8FF-840373C7A394}" type="pres">
      <dgm:prSet presAssocID="{B9DEEFAD-464D-45C3-A18F-F02A7DB879B6}" presName="Parent1" presStyleLbl="revTx" presStyleIdx="0" presStyleCnt="4" custScaleX="456371" custScaleY="173550">
        <dgm:presLayoutVars>
          <dgm:chMax val="1"/>
          <dgm:chPref val="1"/>
          <dgm:bulletEnabled val="1"/>
        </dgm:presLayoutVars>
      </dgm:prSet>
      <dgm:spPr/>
    </dgm:pt>
    <dgm:pt modelId="{D192ED45-8F32-4C1D-83E0-C68A79C42D0A}" type="pres">
      <dgm:prSet presAssocID="{1B29959D-FB1F-4EB8-A0B0-A3A0F9488AB8}" presName="Accent2" presStyleCnt="0"/>
      <dgm:spPr/>
    </dgm:pt>
    <dgm:pt modelId="{3C3EE2CC-4E2E-458F-97D4-0C18B00381D8}" type="pres">
      <dgm:prSet presAssocID="{1B29959D-FB1F-4EB8-A0B0-A3A0F9488AB8}" presName="Accent" presStyleLbl="node1" presStyleIdx="1" presStyleCnt="4"/>
      <dgm:spPr>
        <a:solidFill>
          <a:schemeClr val="tx1">
            <a:lumMod val="65000"/>
          </a:schemeClr>
        </a:solidFill>
        <a:effectLst>
          <a:outerShdw blurRad="50800" dist="50800" dir="5400000" algn="ctr" rotWithShape="0">
            <a:srgbClr val="00B050"/>
          </a:outerShdw>
        </a:effectLst>
      </dgm:spPr>
    </dgm:pt>
    <dgm:pt modelId="{CDB922D5-BB20-4620-8F04-6FF588D93BCA}" type="pres">
      <dgm:prSet presAssocID="{1B29959D-FB1F-4EB8-A0B0-A3A0F9488AB8}" presName="Parent2" presStyleLbl="revTx" presStyleIdx="1" presStyleCnt="4" custScaleX="462036" custScaleY="172789">
        <dgm:presLayoutVars>
          <dgm:chMax val="1"/>
          <dgm:chPref val="1"/>
          <dgm:bulletEnabled val="1"/>
        </dgm:presLayoutVars>
      </dgm:prSet>
      <dgm:spPr>
        <a:xfrm>
          <a:off x="2617885" y="2449237"/>
          <a:ext cx="1449298" cy="724475"/>
        </a:xfrm>
        <a:prstGeom prst="rect">
          <a:avLst/>
        </a:prstGeom>
      </dgm:spPr>
    </dgm:pt>
    <dgm:pt modelId="{60501807-2FBF-47B1-B041-5C679ADEE7E1}" type="pres">
      <dgm:prSet presAssocID="{F5E5043D-8E03-4737-9975-90B642ADEE59}" presName="Accent3" presStyleCnt="0"/>
      <dgm:spPr/>
    </dgm:pt>
    <dgm:pt modelId="{320553ED-3B88-4862-9E24-6A282AFE6C4B}" type="pres">
      <dgm:prSet presAssocID="{F5E5043D-8E03-4737-9975-90B642ADEE59}" presName="Accent" presStyleLbl="node1" presStyleIdx="2" presStyleCnt="4"/>
      <dgm:spPr>
        <a:solidFill>
          <a:schemeClr val="accent4"/>
        </a:solidFill>
        <a:effectLst>
          <a:outerShdw blurRad="50800" dist="50800" dir="5400000" algn="ctr" rotWithShape="0">
            <a:srgbClr val="002060"/>
          </a:outerShdw>
        </a:effectLst>
      </dgm:spPr>
    </dgm:pt>
    <dgm:pt modelId="{661050BE-1DF3-4BCE-815E-3D6F4361D412}" type="pres">
      <dgm:prSet presAssocID="{F5E5043D-8E03-4737-9975-90B642ADEE59}" presName="Parent3" presStyleLbl="revTx" presStyleIdx="2" presStyleCnt="4" custScaleX="458928" custScaleY="148789">
        <dgm:presLayoutVars>
          <dgm:chMax val="1"/>
          <dgm:chPref val="1"/>
          <dgm:bulletEnabled val="1"/>
        </dgm:presLayoutVars>
      </dgm:prSet>
      <dgm:spPr>
        <a:xfrm>
          <a:off x="3342779" y="3958878"/>
          <a:ext cx="1449298" cy="724475"/>
        </a:xfrm>
        <a:prstGeom prst="rect">
          <a:avLst/>
        </a:prstGeom>
      </dgm:spPr>
    </dgm:pt>
    <dgm:pt modelId="{15171D99-8171-411E-953F-E495D5B761DF}" type="pres">
      <dgm:prSet presAssocID="{E6C6B2E0-695E-44D2-BAB7-12ED007D9A00}" presName="Accent4" presStyleCnt="0"/>
      <dgm:spPr/>
    </dgm:pt>
    <dgm:pt modelId="{38BC0D4B-4DFB-41AA-A853-53155B031D72}" type="pres">
      <dgm:prSet presAssocID="{E6C6B2E0-695E-44D2-BAB7-12ED007D9A00}" presName="Accent" presStyleLbl="node1" presStyleIdx="3" presStyleCnt="4"/>
      <dgm:spPr>
        <a:solidFill>
          <a:schemeClr val="tx1">
            <a:lumMod val="75000"/>
          </a:schemeClr>
        </a:solidFill>
      </dgm:spPr>
    </dgm:pt>
    <dgm:pt modelId="{7D2B8DAE-92D2-4579-8C9B-A556ABA1274E}" type="pres">
      <dgm:prSet presAssocID="{E6C6B2E0-695E-44D2-BAB7-12ED007D9A00}" presName="Parent4" presStyleLbl="revTx" presStyleIdx="3" presStyleCnt="4" custScaleX="454606" custScaleY="199454">
        <dgm:presLayoutVars>
          <dgm:chMax val="1"/>
          <dgm:chPref val="1"/>
          <dgm:bulletEnabled val="1"/>
        </dgm:presLayoutVars>
      </dgm:prSet>
      <dgm:spPr/>
    </dgm:pt>
  </dgm:ptLst>
  <dgm:cxnLst>
    <dgm:cxn modelId="{33E7376D-ED82-412B-A7EE-95E91292B2E4}" srcId="{E943A3E6-98A9-4DA4-B0B5-671119325AB2}" destId="{F5E5043D-8E03-4737-9975-90B642ADEE59}" srcOrd="2" destOrd="0" parTransId="{7693EBB8-337C-4233-ABA8-CEEC6B58F1F2}" sibTransId="{7903CA84-0A5D-4CCD-B980-45DC8D424A0A}"/>
    <dgm:cxn modelId="{2146C84D-E688-47E1-A216-501DA1157DE4}" type="presOf" srcId="{B9DEEFAD-464D-45C3-A18F-F02A7DB879B6}" destId="{A0309B84-43C1-49B1-A8FF-840373C7A394}" srcOrd="0" destOrd="0" presId="urn:microsoft.com/office/officeart/2009/layout/CircleArrowProcess"/>
    <dgm:cxn modelId="{4C759F71-A7F7-4F08-AB0D-57B2779146C5}" type="presOf" srcId="{1B29959D-FB1F-4EB8-A0B0-A3A0F9488AB8}" destId="{CDB922D5-BB20-4620-8F04-6FF588D93BCA}" srcOrd="0" destOrd="0" presId="urn:microsoft.com/office/officeart/2009/layout/CircleArrowProcess"/>
    <dgm:cxn modelId="{0370D694-1D9F-4A20-9C2A-E5B93462582A}" srcId="{E943A3E6-98A9-4DA4-B0B5-671119325AB2}" destId="{B9DEEFAD-464D-45C3-A18F-F02A7DB879B6}" srcOrd="0" destOrd="0" parTransId="{86185E0E-B6B0-4BBA-934E-02560B227AA6}" sibTransId="{066D0925-37DC-4A2F-95EC-3C1F60AFCDDE}"/>
    <dgm:cxn modelId="{8EB97EC9-ABF1-47CA-8924-D36FA0E438AA}" type="presOf" srcId="{E943A3E6-98A9-4DA4-B0B5-671119325AB2}" destId="{A33D427D-C1A1-40BE-9512-B8E322AD03BD}" srcOrd="0" destOrd="0" presId="urn:microsoft.com/office/officeart/2009/layout/CircleArrowProcess"/>
    <dgm:cxn modelId="{FE6003DA-6799-4982-AF98-EB20A7ECDFDB}" srcId="{E943A3E6-98A9-4DA4-B0B5-671119325AB2}" destId="{1B29959D-FB1F-4EB8-A0B0-A3A0F9488AB8}" srcOrd="1" destOrd="0" parTransId="{4EE9B3E2-95FA-4DB6-9960-AB4D099153C2}" sibTransId="{C2CB3588-67A8-4A0B-840B-2BBEDAFA43B4}"/>
    <dgm:cxn modelId="{E0BC64DB-1AAF-4805-AD13-4E3690D9AB11}" type="presOf" srcId="{F5E5043D-8E03-4737-9975-90B642ADEE59}" destId="{661050BE-1DF3-4BCE-815E-3D6F4361D412}" srcOrd="0" destOrd="0" presId="urn:microsoft.com/office/officeart/2009/layout/CircleArrowProcess"/>
    <dgm:cxn modelId="{A30A77E9-B1D1-4E3A-B2E1-44253C1AA95D}" type="presOf" srcId="{E6C6B2E0-695E-44D2-BAB7-12ED007D9A00}" destId="{7D2B8DAE-92D2-4579-8C9B-A556ABA1274E}" srcOrd="0" destOrd="0" presId="urn:microsoft.com/office/officeart/2009/layout/CircleArrowProcess"/>
    <dgm:cxn modelId="{437C60FE-2F5C-47D9-AC54-544D1F4C87C8}" srcId="{E943A3E6-98A9-4DA4-B0B5-671119325AB2}" destId="{E6C6B2E0-695E-44D2-BAB7-12ED007D9A00}" srcOrd="3" destOrd="0" parTransId="{B3C5971A-E086-4ECD-9C3D-A367D6BA465B}" sibTransId="{CF709544-5501-43E7-8AFB-A17AD7B6065E}"/>
    <dgm:cxn modelId="{D55476B8-97C1-4235-8774-EB6B63E9CB80}" type="presParOf" srcId="{A33D427D-C1A1-40BE-9512-B8E322AD03BD}" destId="{EF85533F-CA16-4A2F-B23C-82A9D4A83338}" srcOrd="0" destOrd="0" presId="urn:microsoft.com/office/officeart/2009/layout/CircleArrowProcess"/>
    <dgm:cxn modelId="{B0941D54-7509-448B-A81A-759CF37193B6}" type="presParOf" srcId="{EF85533F-CA16-4A2F-B23C-82A9D4A83338}" destId="{1C248ABC-070C-41EB-B124-7D65A25831FA}" srcOrd="0" destOrd="0" presId="urn:microsoft.com/office/officeart/2009/layout/CircleArrowProcess"/>
    <dgm:cxn modelId="{46F3B6B3-A6CB-438B-A4CD-E999E3D51965}" type="presParOf" srcId="{A33D427D-C1A1-40BE-9512-B8E322AD03BD}" destId="{A0309B84-43C1-49B1-A8FF-840373C7A394}" srcOrd="1" destOrd="0" presId="urn:microsoft.com/office/officeart/2009/layout/CircleArrowProcess"/>
    <dgm:cxn modelId="{F7F566DC-8C73-4E12-BF51-8D4FA9E90796}" type="presParOf" srcId="{A33D427D-C1A1-40BE-9512-B8E322AD03BD}" destId="{D192ED45-8F32-4C1D-83E0-C68A79C42D0A}" srcOrd="2" destOrd="0" presId="urn:microsoft.com/office/officeart/2009/layout/CircleArrowProcess"/>
    <dgm:cxn modelId="{8A0D7E29-EF41-407B-8030-5BEEE768CC2D}" type="presParOf" srcId="{D192ED45-8F32-4C1D-83E0-C68A79C42D0A}" destId="{3C3EE2CC-4E2E-458F-97D4-0C18B00381D8}" srcOrd="0" destOrd="0" presId="urn:microsoft.com/office/officeart/2009/layout/CircleArrowProcess"/>
    <dgm:cxn modelId="{FC137D6F-24FA-4CE5-8361-5CE1B04039B7}" type="presParOf" srcId="{A33D427D-C1A1-40BE-9512-B8E322AD03BD}" destId="{CDB922D5-BB20-4620-8F04-6FF588D93BCA}" srcOrd="3" destOrd="0" presId="urn:microsoft.com/office/officeart/2009/layout/CircleArrowProcess"/>
    <dgm:cxn modelId="{58DDA83C-E9F6-4913-9050-F20C6DA8261A}" type="presParOf" srcId="{A33D427D-C1A1-40BE-9512-B8E322AD03BD}" destId="{60501807-2FBF-47B1-B041-5C679ADEE7E1}" srcOrd="4" destOrd="0" presId="urn:microsoft.com/office/officeart/2009/layout/CircleArrowProcess"/>
    <dgm:cxn modelId="{24A6928E-A7F2-4C21-8A1D-E45CDB5B5843}" type="presParOf" srcId="{60501807-2FBF-47B1-B041-5C679ADEE7E1}" destId="{320553ED-3B88-4862-9E24-6A282AFE6C4B}" srcOrd="0" destOrd="0" presId="urn:microsoft.com/office/officeart/2009/layout/CircleArrowProcess"/>
    <dgm:cxn modelId="{18B81751-36E8-462A-A125-F93C0E419B6B}" type="presParOf" srcId="{A33D427D-C1A1-40BE-9512-B8E322AD03BD}" destId="{661050BE-1DF3-4BCE-815E-3D6F4361D412}" srcOrd="5" destOrd="0" presId="urn:microsoft.com/office/officeart/2009/layout/CircleArrowProcess"/>
    <dgm:cxn modelId="{81D6D744-1048-4594-997E-CF5E06B2D287}" type="presParOf" srcId="{A33D427D-C1A1-40BE-9512-B8E322AD03BD}" destId="{15171D99-8171-411E-953F-E495D5B761DF}" srcOrd="6" destOrd="0" presId="urn:microsoft.com/office/officeart/2009/layout/CircleArrowProcess"/>
    <dgm:cxn modelId="{4EE40FCF-50C7-4BD9-AE3C-7A645D0A57EA}" type="presParOf" srcId="{15171D99-8171-411E-953F-E495D5B761DF}" destId="{38BC0D4B-4DFB-41AA-A853-53155B031D72}" srcOrd="0" destOrd="0" presId="urn:microsoft.com/office/officeart/2009/layout/CircleArrowProcess"/>
    <dgm:cxn modelId="{0E665A94-DCEA-4418-B945-C5CFE77B8B31}" type="presParOf" srcId="{A33D427D-C1A1-40BE-9512-B8E322AD03BD}" destId="{7D2B8DAE-92D2-4579-8C9B-A556ABA1274E}" srcOrd="7" destOrd="0" presId="urn:microsoft.com/office/officeart/2009/layout/CircleArrowProcess"/>
  </dgm:cxnLst>
  <dgm:bg>
    <a:noFill/>
    <a:effectLst>
      <a:outerShdw blurRad="50800" dist="50800" dir="5400000" algn="ctr" rotWithShape="0">
        <a:srgbClr val="0070C0"/>
      </a:outerShdw>
    </a:effectLst>
  </dgm:bg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EEB0E-3446-4A4E-A55F-AEA7F5E8AD10}">
      <dsp:nvSpPr>
        <dsp:cNvPr id="0" name=""/>
        <dsp:cNvSpPr/>
      </dsp:nvSpPr>
      <dsp:spPr>
        <a:xfrm>
          <a:off x="800099" y="0"/>
          <a:ext cx="9067800" cy="3048000"/>
        </a:xfrm>
        <a:prstGeom prst="rightArrow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476CB-A089-46FE-8D8D-E606B5DEF016}">
      <dsp:nvSpPr>
        <dsp:cNvPr id="0" name=""/>
        <dsp:cNvSpPr/>
      </dsp:nvSpPr>
      <dsp:spPr>
        <a:xfrm>
          <a:off x="2307" y="914400"/>
          <a:ext cx="2969258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1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explicación de actividad, formación de equipos, diseñar actividad.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61823" y="973916"/>
        <a:ext cx="2850226" cy="1100168"/>
      </dsp:txXfrm>
    </dsp:sp>
    <dsp:sp modelId="{3FEC77FA-3859-4941-B9A0-50C6D1694E88}">
      <dsp:nvSpPr>
        <dsp:cNvPr id="0" name=""/>
        <dsp:cNvSpPr/>
      </dsp:nvSpPr>
      <dsp:spPr>
        <a:xfrm>
          <a:off x="3316401" y="914400"/>
          <a:ext cx="2219873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2</a:t>
          </a:r>
          <a:r>
            <a:rPr lang="es-ES" sz="180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Trabajo en equipo.</a:t>
          </a:r>
          <a:endParaRPr lang="es-ES_tradnl" sz="18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3375917" y="973916"/>
        <a:ext cx="2100841" cy="1100168"/>
      </dsp:txXfrm>
    </dsp:sp>
    <dsp:sp modelId="{FC312F91-5133-46DF-9FD4-220034A28F25}">
      <dsp:nvSpPr>
        <dsp:cNvPr id="0" name=""/>
        <dsp:cNvSpPr/>
      </dsp:nvSpPr>
      <dsp:spPr>
        <a:xfrm>
          <a:off x="5881109" y="914400"/>
          <a:ext cx="2219873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3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Trabajo equipo.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5940625" y="973916"/>
        <a:ext cx="2100841" cy="1100168"/>
      </dsp:txXfrm>
    </dsp:sp>
    <dsp:sp modelId="{B5FF3F8A-95B4-422C-B743-7D2C36152A92}">
      <dsp:nvSpPr>
        <dsp:cNvPr id="0" name=""/>
        <dsp:cNvSpPr/>
      </dsp:nvSpPr>
      <dsp:spPr>
        <a:xfrm>
          <a:off x="8445818" y="914400"/>
          <a:ext cx="2219873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4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</a:t>
          </a: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Trabajo equipo.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8505334" y="973916"/>
        <a:ext cx="2100841" cy="1100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EEB0E-3446-4A4E-A55F-AEA7F5E8AD10}">
      <dsp:nvSpPr>
        <dsp:cNvPr id="0" name=""/>
        <dsp:cNvSpPr/>
      </dsp:nvSpPr>
      <dsp:spPr>
        <a:xfrm>
          <a:off x="800099" y="0"/>
          <a:ext cx="9067800" cy="3048000"/>
        </a:xfrm>
        <a:prstGeom prst="rightArrow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476CB-A089-46FE-8D8D-E606B5DEF016}">
      <dsp:nvSpPr>
        <dsp:cNvPr id="0" name=""/>
        <dsp:cNvSpPr/>
      </dsp:nvSpPr>
      <dsp:spPr>
        <a:xfrm>
          <a:off x="2604" y="914400"/>
          <a:ext cx="2387537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5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equipo 1.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62120" y="973916"/>
        <a:ext cx="2268505" cy="1100168"/>
      </dsp:txXfrm>
    </dsp:sp>
    <dsp:sp modelId="{3FEC77FA-3859-4941-B9A0-50C6D1694E88}">
      <dsp:nvSpPr>
        <dsp:cNvPr id="0" name=""/>
        <dsp:cNvSpPr/>
      </dsp:nvSpPr>
      <dsp:spPr>
        <a:xfrm>
          <a:off x="2761022" y="914400"/>
          <a:ext cx="2387537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6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, equipo 2.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2820538" y="973916"/>
        <a:ext cx="2268505" cy="1100168"/>
      </dsp:txXfrm>
    </dsp:sp>
    <dsp:sp modelId="{FC312F91-5133-46DF-9FD4-220034A28F25}">
      <dsp:nvSpPr>
        <dsp:cNvPr id="0" name=""/>
        <dsp:cNvSpPr/>
      </dsp:nvSpPr>
      <dsp:spPr>
        <a:xfrm>
          <a:off x="5519439" y="914400"/>
          <a:ext cx="2387537" cy="1219200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7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: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, equipo 3.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5578955" y="973916"/>
        <a:ext cx="2268505" cy="1100168"/>
      </dsp:txXfrm>
    </dsp:sp>
    <dsp:sp modelId="{B5FF3F8A-95B4-422C-B743-7D2C36152A92}">
      <dsp:nvSpPr>
        <dsp:cNvPr id="0" name=""/>
        <dsp:cNvSpPr/>
      </dsp:nvSpPr>
      <dsp:spPr>
        <a:xfrm>
          <a:off x="8277857" y="468751"/>
          <a:ext cx="2387537" cy="2110496"/>
        </a:xfrm>
        <a:prstGeom prst="roundRect">
          <a:avLst/>
        </a:prstGeom>
        <a:solidFill>
          <a:srgbClr val="002060">
            <a:alpha val="57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Sesión 8: 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Evaluación de los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Scape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 </a:t>
          </a:r>
          <a:r>
            <a:rPr lang="es-ES" sz="1800" b="0" kern="1200" dirty="0" err="1">
              <a:solidFill>
                <a:prstClr val="white"/>
              </a:solidFill>
              <a:latin typeface="Verdana Pro"/>
              <a:ea typeface="+mn-ea"/>
              <a:cs typeface="+mn-cs"/>
            </a:rPr>
            <a:t>Room</a:t>
          </a:r>
          <a:r>
            <a:rPr lang="es-ES" sz="1800" b="0" kern="1200" dirty="0">
              <a:solidFill>
                <a:prstClr val="white"/>
              </a:solidFill>
              <a:latin typeface="Verdana Pro"/>
              <a:ea typeface="+mn-ea"/>
              <a:cs typeface="+mn-cs"/>
            </a:rPr>
            <a:t>, tanto de forma positiva, como de mejora para futuras actividades.</a:t>
          </a:r>
          <a:endParaRPr lang="es-ES_tradnl" sz="1800" b="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8380883" y="571777"/>
        <a:ext cx="2181485" cy="1904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48ABC-070C-41EB-B124-7D65A25831FA}">
      <dsp:nvSpPr>
        <dsp:cNvPr id="0" name=""/>
        <dsp:cNvSpPr/>
      </dsp:nvSpPr>
      <dsp:spPr>
        <a:xfrm>
          <a:off x="3781679" y="0"/>
          <a:ext cx="2348369" cy="2348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rgbClr val="00206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09B84-43C1-49B1-A8FF-840373C7A394}">
      <dsp:nvSpPr>
        <dsp:cNvPr id="0" name=""/>
        <dsp:cNvSpPr/>
      </dsp:nvSpPr>
      <dsp:spPr>
        <a:xfrm>
          <a:off x="1964998" y="609185"/>
          <a:ext cx="5980849" cy="1137089"/>
        </a:xfrm>
        <a:prstGeom prst="rect">
          <a:avLst/>
        </a:prstGeom>
        <a:solidFill>
          <a:srgbClr val="002060">
            <a:alpha val="82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</a:rPr>
            <a:t>Explica los beneficios que aportan los medios de comunicación para aprender, comunicarse y mantenerse informados.</a:t>
          </a:r>
          <a:endParaRPr lang="es-ES_tradnl" sz="1600" kern="1200" dirty="0">
            <a:solidFill>
              <a:schemeClr val="tx1"/>
            </a:solidFill>
          </a:endParaRPr>
        </a:p>
      </dsp:txBody>
      <dsp:txXfrm>
        <a:off x="1964998" y="609185"/>
        <a:ext cx="5980849" cy="1137089"/>
      </dsp:txXfrm>
    </dsp:sp>
    <dsp:sp modelId="{3C3EE2CC-4E2E-458F-97D4-0C18B00381D8}">
      <dsp:nvSpPr>
        <dsp:cNvPr id="0" name=""/>
        <dsp:cNvSpPr/>
      </dsp:nvSpPr>
      <dsp:spPr>
        <a:xfrm>
          <a:off x="3129280" y="1349624"/>
          <a:ext cx="2348369" cy="2348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rgbClr val="00B05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922D5-BB20-4620-8F04-6FF588D93BCA}">
      <dsp:nvSpPr>
        <dsp:cNvPr id="0" name=""/>
        <dsp:cNvSpPr/>
      </dsp:nvSpPr>
      <dsp:spPr>
        <a:xfrm>
          <a:off x="1272836" y="1963794"/>
          <a:ext cx="6055090" cy="1132103"/>
        </a:xfrm>
        <a:prstGeom prst="rect">
          <a:avLst/>
        </a:prstGeom>
        <a:solidFill>
          <a:srgbClr val="002060">
            <a:alpha val="82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Interpreta diferentes medios de comunicación que transmiten el mensaje de Dios: películas, la Biblia, noticias, etc.</a:t>
          </a:r>
          <a:endParaRPr lang="es-ES_tradnl" sz="16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1272836" y="1963794"/>
        <a:ext cx="6055090" cy="1132103"/>
      </dsp:txXfrm>
    </dsp:sp>
    <dsp:sp modelId="{320553ED-3B88-4862-9E24-6A282AFE6C4B}">
      <dsp:nvSpPr>
        <dsp:cNvPr id="0" name=""/>
        <dsp:cNvSpPr/>
      </dsp:nvSpPr>
      <dsp:spPr>
        <a:xfrm>
          <a:off x="3781679" y="2704232"/>
          <a:ext cx="2348369" cy="2348608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rgbClr val="00206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050BE-1DF3-4BCE-815E-3D6F4361D412}">
      <dsp:nvSpPr>
        <dsp:cNvPr id="0" name=""/>
        <dsp:cNvSpPr/>
      </dsp:nvSpPr>
      <dsp:spPr>
        <a:xfrm>
          <a:off x="1948243" y="3394533"/>
          <a:ext cx="6014359" cy="974856"/>
        </a:xfrm>
        <a:prstGeom prst="rect">
          <a:avLst/>
        </a:prstGeom>
        <a:solidFill>
          <a:srgbClr val="002060">
            <a:alpha val="82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Relata las funciones de los medios de comunicación con respecto a la Iglesia valorando el uso correcto y respetuoso de las redes sociales e internet.</a:t>
          </a:r>
          <a:endParaRPr lang="es-ES_tradnl" sz="16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1948243" y="3394533"/>
        <a:ext cx="6014359" cy="974856"/>
      </dsp:txXfrm>
    </dsp:sp>
    <dsp:sp modelId="{38BC0D4B-4DFB-41AA-A853-53155B031D72}">
      <dsp:nvSpPr>
        <dsp:cNvPr id="0" name=""/>
        <dsp:cNvSpPr/>
      </dsp:nvSpPr>
      <dsp:spPr>
        <a:xfrm>
          <a:off x="3296675" y="4209559"/>
          <a:ext cx="2017545" cy="2018520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tx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B8DAE-92D2-4579-8C9B-A556ABA1274E}">
      <dsp:nvSpPr>
        <dsp:cNvPr id="0" name=""/>
        <dsp:cNvSpPr/>
      </dsp:nvSpPr>
      <dsp:spPr>
        <a:xfrm>
          <a:off x="1321522" y="4580673"/>
          <a:ext cx="5957718" cy="1306810"/>
        </a:xfrm>
        <a:prstGeom prst="rect">
          <a:avLst/>
        </a:prstGeom>
        <a:solidFill>
          <a:srgbClr val="002060">
            <a:alpha val="82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Reflexiona sobre su propia capacidad comunicativa: oral, postural y gestual con los demás, valorando posibles modificaciones en su conducta si se considera necesario. </a:t>
          </a:r>
          <a:endParaRPr lang="es-ES_tradnl" sz="1600" kern="1200" dirty="0">
            <a:solidFill>
              <a:prstClr val="white"/>
            </a:solidFill>
            <a:latin typeface="Verdana Pro"/>
            <a:ea typeface="+mn-ea"/>
            <a:cs typeface="+mn-cs"/>
          </a:endParaRPr>
        </a:p>
      </dsp:txBody>
      <dsp:txXfrm>
        <a:off x="1321522" y="4580673"/>
        <a:ext cx="5957718" cy="1306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ES_tradnl" sz="1800" spc="-1" strike="noStrike">
                <a:solidFill>
                  <a:srgbClr val="ffffff"/>
                </a:solidFill>
                <a:latin typeface="Verdana Pro"/>
              </a:rPr>
              <a:t>Pulse para desplazar la diapositiva</a:t>
            </a:r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&lt;cabecera&gt;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69F9F8EA-C6B7-4D34-903E-AF3FD5C033DC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s-ES" sz="20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BC6A9B6-956C-46F0-B9E5-D6D06E6C511E}" type="slidenum">
              <a:rPr b="0" lang="es-ES_tradnl" sz="1200" spc="-1" strike="noStrike">
                <a:latin typeface="Times New Roman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s-ES" sz="20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ED568ED-492B-44FF-9CCE-71C417394614}" type="slidenum">
              <a:rPr b="0" lang="es-ES_tradnl" sz="1200" spc="-1" strike="noStrike">
                <a:latin typeface="Times New Roman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1066752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62120" y="4640400"/>
            <a:ext cx="1066752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6212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836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68960" y="304812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75800" y="304812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62120" y="464040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68960" y="464040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75800" y="464040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62120" y="3048120"/>
            <a:ext cx="1066752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1066752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62120" y="1523880"/>
            <a:ext cx="9143640" cy="58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76212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62120" y="3048120"/>
            <a:ext cx="1066752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836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762120" y="4640400"/>
            <a:ext cx="1066752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1066752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762120" y="4640400"/>
            <a:ext cx="1066752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6212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836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68960" y="304812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75800" y="304812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762120" y="464040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68960" y="464040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75800" y="4640400"/>
            <a:ext cx="343476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1066752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62120" y="1523880"/>
            <a:ext cx="9143640" cy="58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6212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304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8360" y="464040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_tradnl" sz="1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6212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8360" y="3048120"/>
            <a:ext cx="520560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62120" y="4640400"/>
            <a:ext cx="10667520" cy="145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1000"/>
          </a:blip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10667520" cy="1985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Verdana Pro Cond SemiBold"/>
              </a:rPr>
              <a:t>Click to edit Master title style</a:t>
            </a:r>
            <a:endParaRPr b="0" lang="es-ES_tradnl" sz="60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762120" y="401760"/>
            <a:ext cx="3047760" cy="36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fld id="{F27C9E42-5768-40E9-9381-0E0BEE6A5F15}" type="datetime">
              <a:rPr b="0" lang="en-US" sz="900" spc="-1" strike="noStrike">
                <a:solidFill>
                  <a:srgbClr val="000000"/>
                </a:solidFill>
                <a:latin typeface="Verdana Pro"/>
              </a:rPr>
              <a:t>6/19/23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858000" y="6095880"/>
            <a:ext cx="4571640" cy="36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9144000" y="401760"/>
            <a:ext cx="2285640" cy="76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r">
              <a:lnSpc>
                <a:spcPct val="100000"/>
              </a:lnSpc>
            </a:pPr>
            <a:fld id="{65312004-F723-4A77-A872-3D9CC5BCE347}" type="slidenum">
              <a:rPr b="0" lang="en-US" sz="3600" spc="-1" strike="noStrike">
                <a:solidFill>
                  <a:srgbClr val="000000"/>
                </a:solidFill>
                <a:latin typeface="Verdana Pro Cond SemiBold"/>
              </a:rPr>
              <a:t>&lt;número&gt;</a:t>
            </a:fld>
            <a:endParaRPr b="0" lang="es-ES" sz="36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800" spc="-1" strike="noStrike">
                <a:solidFill>
                  <a:srgbClr val="000000"/>
                </a:solidFill>
                <a:latin typeface="Verdana Pro"/>
              </a:rPr>
              <a:t>Pulse para editar el formato de texto del esquema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_tradnl" sz="2000" spc="-1" strike="noStrike">
                <a:solidFill>
                  <a:srgbClr val="000000"/>
                </a:solidFill>
                <a:latin typeface="Verdana Pro"/>
              </a:rPr>
              <a:t>Segundo nivel del esquema</a:t>
            </a:r>
            <a:endParaRPr b="0" lang="es-ES_tradnl" sz="2000" spc="-1" strike="noStrike">
              <a:solidFill>
                <a:srgbClr val="000000"/>
              </a:solidFill>
              <a:latin typeface="Verdana Pro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1800" spc="-1" strike="noStrike">
                <a:solidFill>
                  <a:srgbClr val="000000"/>
                </a:solidFill>
                <a:latin typeface="Verdana Pro"/>
              </a:rPr>
              <a:t>Tercer nivel del esquema</a:t>
            </a:r>
            <a:endParaRPr b="0" lang="es-ES_tradnl" sz="1800" spc="-1" strike="noStrike">
              <a:solidFill>
                <a:srgbClr val="000000"/>
              </a:solidFill>
              <a:latin typeface="Verdana Pro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_tradnl" sz="1800" spc="-1" strike="noStrike">
                <a:solidFill>
                  <a:srgbClr val="000000"/>
                </a:solidFill>
                <a:latin typeface="Verdana Pro"/>
              </a:rPr>
              <a:t>Cuarto nivel del esquema</a:t>
            </a:r>
            <a:endParaRPr b="0" lang="es-ES_tradnl" sz="1800" spc="-1" strike="noStrike">
              <a:solidFill>
                <a:srgbClr val="000000"/>
              </a:solidFill>
              <a:latin typeface="Verdana Pro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solidFill>
                  <a:srgbClr val="000000"/>
                </a:solidFill>
                <a:latin typeface="Verdana Pro"/>
              </a:rPr>
              <a:t>Quinto nivel del esquema</a:t>
            </a:r>
            <a:endParaRPr b="0" lang="es-ES_tradnl" sz="2000" spc="-1" strike="noStrike">
              <a:solidFill>
                <a:srgbClr val="000000"/>
              </a:solidFill>
              <a:latin typeface="Verdana Pro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solidFill>
                  <a:srgbClr val="000000"/>
                </a:solidFill>
                <a:latin typeface="Verdana Pro"/>
              </a:rPr>
              <a:t>Sexto nivel del esquema</a:t>
            </a:r>
            <a:endParaRPr b="0" lang="es-ES_tradnl" sz="2000" spc="-1" strike="noStrike">
              <a:solidFill>
                <a:srgbClr val="000000"/>
              </a:solidFill>
              <a:latin typeface="Verdana Pro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solidFill>
                  <a:srgbClr val="000000"/>
                </a:solidFill>
                <a:latin typeface="Verdana Pro"/>
              </a:rPr>
              <a:t>Séptimo nivel del esquema</a:t>
            </a:r>
            <a:endParaRPr b="0" lang="es-ES_tradnl" sz="20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1000"/>
          </a:blip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62120" y="152388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Verdana Pro Cond SemiBold"/>
              </a:rPr>
              <a:t>Click to edit Master title style</a:t>
            </a:r>
            <a:endParaRPr b="0" lang="es-ES_tradnl" sz="44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62120" y="3048120"/>
            <a:ext cx="10667520" cy="3047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Verdana Pro"/>
              </a:rPr>
              <a:t>Click to edit Master text styles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Verdana Pro"/>
              </a:rPr>
              <a:t>Second level</a:t>
            </a:r>
            <a:endParaRPr b="0" lang="es-ES_tradnl" sz="2400" spc="-1" strike="noStrike">
              <a:solidFill>
                <a:srgbClr val="000000"/>
              </a:solidFill>
              <a:latin typeface="Verdana Pro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Verdana Pro"/>
              </a:rPr>
              <a:t>Third level</a:t>
            </a:r>
            <a:endParaRPr b="0" lang="es-ES_tradnl" sz="2000" spc="-1" strike="noStrike">
              <a:solidFill>
                <a:srgbClr val="000000"/>
              </a:solidFill>
              <a:latin typeface="Verdana Pro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 Pro"/>
              </a:rPr>
              <a:t>Fourth level</a:t>
            </a:r>
            <a:endParaRPr b="0" lang="es-ES_tradnl" sz="1800" spc="-1" strike="noStrike">
              <a:solidFill>
                <a:srgbClr val="000000"/>
              </a:solidFill>
              <a:latin typeface="Verdana Pro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 Pro"/>
              </a:rPr>
              <a:t>Fifth level</a:t>
            </a:r>
            <a:endParaRPr b="0" lang="es-ES_tradnl" sz="1800" spc="-1" strike="noStrike">
              <a:solidFill>
                <a:srgbClr val="000000"/>
              </a:solidFill>
              <a:latin typeface="Verdana Pro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762120" y="401760"/>
            <a:ext cx="3047760" cy="36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fld id="{3945F468-3D15-4916-AD9F-4FD8D41B05BC}" type="datetime">
              <a:rPr b="0" lang="en-US" sz="900" spc="-1" strike="noStrike">
                <a:solidFill>
                  <a:srgbClr val="000000"/>
                </a:solidFill>
                <a:latin typeface="Verdana Pro"/>
              </a:rPr>
              <a:t>6/19/23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6858000" y="6095880"/>
            <a:ext cx="4571640" cy="36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9144000" y="401760"/>
            <a:ext cx="2285640" cy="76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r">
              <a:lnSpc>
                <a:spcPct val="100000"/>
              </a:lnSpc>
            </a:pPr>
            <a:fld id="{276840C5-A13F-40DD-874D-4913C8D2AA79}" type="slidenum">
              <a:rPr b="0" lang="en-US" sz="3600" spc="-1" strike="noStrike">
                <a:solidFill>
                  <a:srgbClr val="000000"/>
                </a:solidFill>
                <a:latin typeface="Verdana Pro Cond SemiBold"/>
              </a:rPr>
              <a:t>&lt;número&gt;</a:t>
            </a:fld>
            <a:endParaRPr b="0" lang="es-ES" sz="3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diagramData" Target="../diagrams/data2.xml"/><Relationship Id="rId7" Type="http://schemas.openxmlformats.org/officeDocument/2006/relationships/diagramLayout" Target="../diagrams/layout2.xml"/><Relationship Id="rId8" Type="http://schemas.openxmlformats.org/officeDocument/2006/relationships/diagramQuickStyle" Target="../diagrams/quickStyle2.xml"/><Relationship Id="rId9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11" Type="http://schemas.openxmlformats.org/officeDocument/2006/relationships/slideLayout" Target="../slideLayouts/slideLayout13.xml"/><Relationship Id="rId1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image" Target="../media/image8.jpe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>
              <a:alpha val="82000"/>
            </a:srgbClr>
          </a:solidFill>
          <a:ln>
            <a:noFill/>
          </a:ln>
          <a:effectLst>
            <a:outerShdw algn="ctr" blurRad="50760" dir="5400000" dist="50760" rotWithShape="0">
              <a:srgbClr val="00206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icture 3"/>
          <p:cNvSpPr/>
          <p:nvPr/>
        </p:nvSpPr>
        <p:spPr>
          <a:xfrm>
            <a:off x="0" y="0"/>
            <a:ext cx="12191760" cy="6095520"/>
          </a:xfrm>
          <a:custGeom>
            <a:avLst/>
            <a:gdLst/>
            <a:ah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  <a:effectLst>
            <a:outerShdw algn="t" blurRad="380880" dir="5400000" dist="152280" rotWithShape="0">
              <a:srgbClr val="000000">
                <a:alpha val="2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90" name="Group 10"/>
          <p:cNvGrpSpPr/>
          <p:nvPr/>
        </p:nvGrpSpPr>
        <p:grpSpPr>
          <a:xfrm>
            <a:off x="720" y="3296160"/>
            <a:ext cx="12191040" cy="2849760"/>
            <a:chOff x="720" y="3296160"/>
            <a:chExt cx="12191040" cy="2849760"/>
          </a:xfrm>
        </p:grpSpPr>
        <p:sp>
          <p:nvSpPr>
            <p:cNvPr id="91" name="Freeform: Shape 11"/>
            <p:cNvSpPr/>
            <p:nvPr/>
          </p:nvSpPr>
          <p:spPr>
            <a:xfrm>
              <a:off x="720" y="3296160"/>
              <a:ext cx="12191040" cy="2849760"/>
            </a:xfrm>
            <a:custGeom>
              <a:avLst/>
              <a:gdLst/>
              <a:ahLst/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2" name="Freeform: Shape 12"/>
            <p:cNvSpPr/>
            <p:nvPr/>
          </p:nvSpPr>
          <p:spPr>
            <a:xfrm>
              <a:off x="720" y="3296160"/>
              <a:ext cx="12191040" cy="2849760"/>
            </a:xfrm>
            <a:custGeom>
              <a:avLst/>
              <a:gdLst/>
              <a:ahLst/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rotWithShape="0">
              <a:blip r:embed="rId2">
                <a:alphaModFix amt="57000"/>
              </a:blip>
              <a:srcRect/>
              <a:tile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62120" y="1514520"/>
            <a:ext cx="8381520" cy="1995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es-ES" sz="6800" spc="-1" strike="noStrike">
                <a:solidFill>
                  <a:srgbClr val="000000"/>
                </a:solidFill>
                <a:latin typeface="Amasis MT Pro Black"/>
              </a:rPr>
              <a:t>NOS COMUNICAMOS</a:t>
            </a:r>
            <a:endParaRPr b="0" lang="es-ES_tradnl" sz="68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762120" y="3809880"/>
            <a:ext cx="8381520" cy="1338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Verdana Pro"/>
              </a:rPr>
              <a:t>Religión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Verdana Pro"/>
              </a:rPr>
              <a:t>5º primaria</a:t>
            </a:r>
            <a:endParaRPr b="0" lang="es-ES" sz="2400" spc="-1" strike="noStrike">
              <a:latin typeface="Arial"/>
            </a:endParaRPr>
          </a:p>
        </p:txBody>
      </p:sp>
    </p:spTree>
  </p:cSld>
  <mc:AlternateContent>
    <mc:Choice Requires="p14">
      <p:transition spd="slow" advTm="22000" p14:dur="2000"/>
    </mc:Choice>
    <mc:Fallback>
      <p:transition spd="slow" advTm="22000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62120" y="23364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Verdana Pro Cond SemiBold"/>
              </a:rPr>
              <a:t>INTRODUCCIÓN</a:t>
            </a:r>
            <a:endParaRPr b="0" lang="es-ES_tradnl" sz="4400" spc="-1" strike="noStrike">
              <a:solidFill>
                <a:srgbClr val="ffffff"/>
              </a:solidFill>
              <a:latin typeface="Verdana Pro"/>
            </a:endParaRPr>
          </a:p>
        </p:txBody>
      </p:sp>
      <p:pic>
        <p:nvPicPr>
          <p:cNvPr id="96" name="Picture 2" descr=""/>
          <p:cNvPicPr/>
          <p:nvPr/>
        </p:nvPicPr>
        <p:blipFill>
          <a:blip r:embed="rId1"/>
          <a:stretch/>
        </p:blipFill>
        <p:spPr>
          <a:xfrm>
            <a:off x="9558720" y="2915280"/>
            <a:ext cx="2500920" cy="378864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70680" y="1351440"/>
            <a:ext cx="10667520" cy="4703760"/>
          </a:xfrm>
          <a:prstGeom prst="rect">
            <a:avLst/>
          </a:prstGeom>
          <a:solidFill>
            <a:srgbClr val="002060">
              <a:alpha val="43000"/>
            </a:srgbClr>
          </a:solidFill>
          <a:ln w="0">
            <a:noFill/>
          </a:ln>
        </p:spPr>
        <p:txBody>
          <a:bodyPr anchor="t">
            <a:noAutofit/>
          </a:bodyPr>
          <a:p>
            <a:pPr marL="447840" indent="-447840" algn="just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2800" spc="-1" strike="noStrike">
                <a:solidFill>
                  <a:srgbClr val="ffffff"/>
                </a:solidFill>
                <a:latin typeface="Verdana Pro"/>
              </a:rPr>
              <a:t>Actualmente los medios tecnológicos y de comunicación son un elemento principal para recibir información.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  <a:p>
            <a:pPr marL="447840" indent="-447840" algn="just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2800" spc="-1" strike="noStrike">
                <a:solidFill>
                  <a:srgbClr val="ffffff"/>
                </a:solidFill>
                <a:latin typeface="Verdana Pro"/>
              </a:rPr>
              <a:t>Vamos a aprender a desarrollar el pensamiento crítico, el trabajo en equipo, la creatividad, despertar la curiosidad y el respeto a los demás.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  <a:p>
            <a:pPr marL="447840" indent="-447840" algn="just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2800" spc="-1" strike="noStrike">
                <a:solidFill>
                  <a:srgbClr val="ffffff"/>
                </a:solidFill>
                <a:latin typeface="Verdana Pro"/>
              </a:rPr>
              <a:t>Para conseguir estos retos nos ayudaremos tanto de los recursos tecnológicos y de comunicación, como de cualquier otro tipo de recurso que dispongamos.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  <a:p>
            <a:pPr marL="447840" indent="-447840" algn="just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2800" spc="-1" strike="noStrike">
                <a:solidFill>
                  <a:srgbClr val="ffffff"/>
                </a:solidFill>
                <a:latin typeface="Verdana Pro"/>
              </a:rPr>
              <a:t>A través de una actividad lúdica (Scape Room) para repasar aprendizajes, conseguiremos desarrollar todo lo propuesto anteriormente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</p:spTree>
  </p:cSld>
  <mc:AlternateContent>
    <mc:Choice Requires="p14">
      <p:transition spd="slow" advTm="5000" p14:dur="2000"/>
    </mc:Choice>
    <mc:Fallback>
      <p:transition spd="slow" advTm="5000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62120" y="23364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Verdana Pro Cond SemiBold"/>
              </a:rPr>
              <a:t>OBJETIVOS</a:t>
            </a:r>
            <a:endParaRPr b="0" lang="es-ES_tradnl" sz="44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70680" y="1046520"/>
            <a:ext cx="6969240" cy="5353920"/>
          </a:xfrm>
          <a:prstGeom prst="rect">
            <a:avLst/>
          </a:prstGeom>
          <a:solidFill>
            <a:srgbClr val="002060">
              <a:alpha val="43000"/>
            </a:srgbClr>
          </a:solidFill>
          <a:ln w="0">
            <a:noFill/>
          </a:ln>
        </p:spPr>
        <p:txBody>
          <a:bodyPr anchor="t">
            <a:normAutofit fontScale="83000"/>
          </a:bodyPr>
          <a:p>
            <a:pPr marL="447840" indent="-447840">
              <a:lnSpc>
                <a:spcPct val="11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3600" spc="-1" strike="noStrike">
                <a:solidFill>
                  <a:srgbClr val="ffffff"/>
                </a:solidFill>
                <a:latin typeface="Verdana Pro"/>
              </a:rPr>
              <a:t>Identificar e interpretar situaciones, que perjudican o mejoran la buena convivencia.</a:t>
            </a:r>
            <a:endParaRPr b="0" lang="es-ES_tradnl" sz="3600" spc="-1" strike="noStrike">
              <a:solidFill>
                <a:srgbClr val="000000"/>
              </a:solidFill>
              <a:latin typeface="Verdana Pro"/>
            </a:endParaRPr>
          </a:p>
          <a:p>
            <a:pPr marL="447840" indent="-447840">
              <a:lnSpc>
                <a:spcPct val="11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3600" spc="-1" strike="noStrike">
                <a:solidFill>
                  <a:srgbClr val="ffffff"/>
                </a:solidFill>
                <a:latin typeface="Verdana Pro"/>
              </a:rPr>
              <a:t>Promover actitudes que impulsen la mejora de la convivencia y el cuidado del planeta. </a:t>
            </a:r>
            <a:endParaRPr b="0" lang="es-ES_tradnl" sz="3600" spc="-1" strike="noStrike">
              <a:solidFill>
                <a:srgbClr val="000000"/>
              </a:solidFill>
              <a:latin typeface="Verdana Pro"/>
            </a:endParaRPr>
          </a:p>
          <a:p>
            <a:pPr marL="447840" indent="-447840">
              <a:lnSpc>
                <a:spcPct val="110000"/>
              </a:lnSpc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r>
              <a:rPr b="0" lang="es-ES" sz="3600" spc="-1" strike="noStrike">
                <a:solidFill>
                  <a:srgbClr val="ffffff"/>
                </a:solidFill>
                <a:latin typeface="Verdana Pro"/>
              </a:rPr>
              <a:t>Valorar la experiencia religiosa como desarrollo personal y social.</a:t>
            </a:r>
            <a:endParaRPr b="0" lang="es-ES_tradnl" sz="3600" spc="-1" strike="noStrike">
              <a:solidFill>
                <a:srgbClr val="000000"/>
              </a:solidFill>
              <a:latin typeface="Verdana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s-ES_tradnl" sz="3600" spc="-1" strike="noStrike">
              <a:solidFill>
                <a:srgbClr val="000000"/>
              </a:solidFill>
              <a:latin typeface="Verdana Pro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1"/>
          <a:stretch/>
        </p:blipFill>
        <p:spPr>
          <a:xfrm>
            <a:off x="7300440" y="3576240"/>
            <a:ext cx="4799520" cy="3186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4000" p14:dur="2000"/>
    </mc:Choice>
    <mc:Fallback>
      <p:transition spd="slow" advTm="4000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762120" y="233640"/>
            <a:ext cx="9143640" cy="12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Verdana Pro Cond SemiBold"/>
              </a:rPr>
              <a:t>METODOLOGÍA</a:t>
            </a:r>
            <a:endParaRPr b="0" lang="es-ES_tradnl" sz="4400" spc="-1" strike="noStrike">
              <a:solidFill>
                <a:srgbClr val="ffffff"/>
              </a:solidFill>
              <a:latin typeface="Verdana Pro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762120" y="787320"/>
            <a:ext cx="7690680" cy="4271760"/>
          </a:xfrm>
          <a:prstGeom prst="rect">
            <a:avLst/>
          </a:prstGeom>
          <a:solidFill>
            <a:srgbClr val="002060">
              <a:alpha val="43000"/>
            </a:srgbClr>
          </a:solidFill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ffffff"/>
                </a:solidFill>
                <a:latin typeface="Verdana Pro"/>
              </a:rPr>
              <a:t>La metodología se basa en el desarrollo de la creatividad y en el enfoque multidisciplinar, siendo las claves fundamentales para conseguir un aprendizaje personalizado, critico, emprendedor, cooperativo e inclusivo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ffffff"/>
                </a:solidFill>
                <a:latin typeface="Verdana Pro"/>
              </a:rPr>
              <a:t>Metodología activa basada en el juego</a:t>
            </a:r>
            <a:endParaRPr b="0" lang="es-ES_tradnl" sz="2800" spc="-1" strike="noStrike">
              <a:solidFill>
                <a:srgbClr val="000000"/>
              </a:solidFill>
              <a:latin typeface="Verdana Pro"/>
            </a:endParaRPr>
          </a:p>
        </p:txBody>
      </p:sp>
      <p:pic>
        <p:nvPicPr>
          <p:cNvPr id="103" name="Picture 2" descr=""/>
          <p:cNvPicPr/>
          <p:nvPr/>
        </p:nvPicPr>
        <p:blipFill>
          <a:blip r:embed="rId1"/>
          <a:stretch/>
        </p:blipFill>
        <p:spPr>
          <a:xfrm>
            <a:off x="8859960" y="1449720"/>
            <a:ext cx="2920320" cy="2920320"/>
          </a:xfrm>
          <a:prstGeom prst="rect">
            <a:avLst/>
          </a:prstGeom>
          <a:ln w="0">
            <a:noFill/>
          </a:ln>
        </p:spPr>
      </p:pic>
      <p:sp>
        <p:nvSpPr>
          <p:cNvPr id="104" name="CuadroTexto 3"/>
          <p:cNvSpPr/>
          <p:nvPr/>
        </p:nvSpPr>
        <p:spPr>
          <a:xfrm>
            <a:off x="762120" y="5090040"/>
            <a:ext cx="11155320" cy="1675440"/>
          </a:xfrm>
          <a:prstGeom prst="rect">
            <a:avLst/>
          </a:prstGeom>
          <a:noFill/>
          <a:ln w="0">
            <a:noFill/>
          </a:ln>
          <a:effectLst>
            <a:outerShdw algn="ctr" blurRad="50760" dir="5400000" dist="50760" rotWithShape="0">
              <a:schemeClr val="tx1">
                <a:lumMod val="5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b="1" lang="es-ES" sz="1800" spc="-1" strike="noStrike">
                <a:solidFill>
                  <a:srgbClr val="00000a"/>
                </a:solidFill>
                <a:latin typeface="Arial"/>
                <a:ea typeface="Arial Unicode MS"/>
              </a:rPr>
              <a:t>RECURSOS: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b="1" lang="es-ES" sz="1800" spc="-1" strike="noStrike">
                <a:solidFill>
                  <a:srgbClr val="00000a"/>
                </a:solidFill>
                <a:latin typeface="Arial"/>
                <a:ea typeface="Arial Unicode MS"/>
              </a:rPr>
              <a:t>Tabletas, Pizarra digital, móviles, candados, cartulinas, bolígrafos de tinta invisible, cajas, rotuladores, folios de colores etc.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advTm="1000" p14:dur="2000"/>
    </mc:Choice>
    <mc:Fallback>
      <p:transition spd="slow" advTm="1000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62120" y="233640"/>
            <a:ext cx="9702360" cy="12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Verdana Pro Cond SemiBold"/>
              </a:rPr>
              <a:t>SESIONES PARA REALIZAR LA ACTIVIDAD</a:t>
            </a:r>
            <a:endParaRPr b="0" lang="es-ES_tradnl" sz="4400" spc="-1" strike="noStrike">
              <a:solidFill>
                <a:srgbClr val="ffffff"/>
              </a:solidFill>
              <a:latin typeface="Verdana Pro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904892237"/>
              </p:ext>
            </p:extLst>
          </p:nvPr>
        </p:nvGraphicFramePr>
        <p:xfrm>
          <a:off x="863640" y="763920"/>
          <a:ext cx="10667520" cy="304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66911239"/>
              </p:ext>
            </p:extLst>
          </p:nvPr>
        </p:nvGraphicFramePr>
        <p:xfrm>
          <a:off x="863640" y="3763080"/>
          <a:ext cx="10667520" cy="304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mc:AlternateContent>
    <mc:Choice Requires="p14">
      <p:transition spd="slow" advTm="2000" p14:dur="2000"/>
    </mc:Choice>
    <mc:Fallback>
      <p:transition spd="slow" advTm="2000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762120" y="233640"/>
            <a:ext cx="9702360" cy="126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Verdana Pro Cond SemiBold"/>
              </a:rPr>
              <a:t>EVALUACIÓN</a:t>
            </a:r>
            <a:endParaRPr b="0" lang="es-ES_tradnl" sz="4400" spc="-1" strike="noStrike">
              <a:solidFill>
                <a:srgbClr val="ffffff"/>
              </a:solidFill>
              <a:latin typeface="Verdana Pro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795514419"/>
              </p:ext>
            </p:extLst>
          </p:nvPr>
        </p:nvGraphicFramePr>
        <p:xfrm>
          <a:off x="3596760" y="315000"/>
          <a:ext cx="9235080" cy="622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107" name="Picture 2" descr="tips examenes"/>
          <p:cNvPicPr/>
          <p:nvPr/>
        </p:nvPicPr>
        <p:blipFill>
          <a:blip r:embed="rId6">
            <a:alphaModFix amt="27000"/>
          </a:blip>
          <a:stretch/>
        </p:blipFill>
        <p:spPr>
          <a:xfrm>
            <a:off x="223200" y="1234440"/>
            <a:ext cx="3900960" cy="4794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3000" p14:dur="2000"/>
    </mc:Choice>
    <mc:Fallback>
      <p:transition spd="slow" advTm="3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Application>LibreOffice/7.2.2.2$Windows_X86_64 LibreOffice_project/02b2acce88a210515b4a5bb2e46cbfb63fe97d56</Application>
  <AppVersion>15.0000</AppVersion>
  <Words>378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2023-02-27T18:16:59Z</dcterms:created>
  <dc:creator>MAF ALCALA</dc:creator>
  <dc:description/>
  <dc:language>es-ES</dc:language>
  <cp:lastModifiedBy>MAF ALCALA</cp:lastModifiedBy>
  <dcterms:modified xsi:type="dcterms:W3CDTF">2023-03-01T18:33:51Z</dcterms:modified>
  <cp:revision>1</cp:revision>
  <dc:subject/>
  <dc:title>NOS COMUNICAMOS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Panorámica</vt:lpwstr>
  </property>
  <property fmtid="{D5CDD505-2E9C-101B-9397-08002B2CF9AE}" pid="4" name="Slides">
    <vt:i4>6</vt:i4>
  </property>
</Properties>
</file>