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60BA2B-7558-AABF-478A-1FA4ED1B5CE3}" v="656" dt="2023-11-01T10:11:35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68" d="100"/>
          <a:sy n="68" d="100"/>
        </p:scale>
        <p:origin x="4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00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11/1/2023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84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0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91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00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4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8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3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8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6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11/1/2023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1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72" r:id="rId8"/>
    <p:sldLayoutId id="2147483873" r:id="rId9"/>
    <p:sldLayoutId id="2147483874" r:id="rId10"/>
    <p:sldLayoutId id="214748388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729F2144-48B7-4730-955E-365ECED3A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765FF50-D2F9-4A4F-86ED-F101E172B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1AF14F-7022-F39B-7285-85D3AC603281}"/>
              </a:ext>
            </a:extLst>
          </p:cNvPr>
          <p:cNvSpPr txBox="1"/>
          <p:nvPr/>
        </p:nvSpPr>
        <p:spPr>
          <a:xfrm>
            <a:off x="2712475" y="729089"/>
            <a:ext cx="3444286" cy="57068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INSTRUCCIONES PARA REALIZAR LAS ACTIVIDADES</a:t>
            </a:r>
          </a:p>
        </p:txBody>
      </p:sp>
      <p:pic>
        <p:nvPicPr>
          <p:cNvPr id="4" name="Picture 1" descr="Escritorio escolar con libros y lápices, y una pizarra en segundo plano">
            <a:extLst>
              <a:ext uri="{FF2B5EF4-FFF2-40B4-BE49-F238E27FC236}">
                <a16:creationId xmlns:a16="http://schemas.microsoft.com/office/drawing/2014/main" id="{6F72EBA5-F725-002F-985B-0664B889B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042"/>
          <a:stretch/>
        </p:blipFill>
        <p:spPr>
          <a:xfrm>
            <a:off x="7162800" y="10"/>
            <a:ext cx="5029200" cy="5693802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04D834C7-8223-43DA-AA30-E15A1BC7BB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3812"/>
            <a:ext cx="12192000" cy="116418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62DE6C5-8EB8-4E41-B0FF-93563AA4C5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61" y="5693811"/>
            <a:ext cx="12191999" cy="1164188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4A29AD7-2ED3-081E-E18B-5B773B39527A}"/>
              </a:ext>
            </a:extLst>
          </p:cNvPr>
          <p:cNvSpPr txBox="1"/>
          <p:nvPr/>
        </p:nvSpPr>
        <p:spPr>
          <a:xfrm>
            <a:off x="694402" y="1812822"/>
            <a:ext cx="5638867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/>
              <a:t>1º- Debes entender lo que se pide en cada actividad. Tomate tu tiempo para crear una buena idea.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2º. Hasta la actividad 3 es obligatorio. Si al llegar a esta actividad tienes alguna dificultad puedes pasar al </a:t>
            </a:r>
            <a:r>
              <a:rPr lang="es-ES" u="sng" dirty="0"/>
              <a:t>repostaje</a:t>
            </a:r>
            <a:r>
              <a:rPr lang="es-ES" dirty="0"/>
              <a:t> y continuar hasta la meta o regresar para comprender mejor las actividades.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3º. Recuerda disfrutar en el proceso. No se trata de llegarlo antes posible, se trata de hacerlo bien no llegar antes que nadie. 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7FE8FB-A9D2-AD16-40C4-05D82ADC9FFA}"/>
              </a:ext>
            </a:extLst>
          </p:cNvPr>
          <p:cNvSpPr txBox="1"/>
          <p:nvPr/>
        </p:nvSpPr>
        <p:spPr>
          <a:xfrm>
            <a:off x="739126" y="5300202"/>
            <a:ext cx="4576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/>
              <a:t>Bárbara García Alonso</a:t>
            </a:r>
          </a:p>
        </p:txBody>
      </p:sp>
      <p:pic>
        <p:nvPicPr>
          <p:cNvPr id="10" name="Imagen 9" descr="Una bombilla multicolor con iconos de empresa">
            <a:extLst>
              <a:ext uri="{FF2B5EF4-FFF2-40B4-BE49-F238E27FC236}">
                <a16:creationId xmlns:a16="http://schemas.microsoft.com/office/drawing/2014/main" id="{4F521012-A6D8-3736-FD98-86F62B664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41" y="197152"/>
            <a:ext cx="2173186" cy="15155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Panorámica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AvenirNext LT Pro Medium</vt:lpstr>
      <vt:lpstr>BlockprintVTI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barbara garcia alonso</dc:creator>
  <cp:lastModifiedBy>barbara garcia alonso</cp:lastModifiedBy>
  <cp:revision>65</cp:revision>
  <dcterms:created xsi:type="dcterms:W3CDTF">2023-11-01T09:58:55Z</dcterms:created>
  <dcterms:modified xsi:type="dcterms:W3CDTF">2023-11-01T10:12:51Z</dcterms:modified>
</cp:coreProperties>
</file>