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BAEE21-58DB-4311-8F0E-F2D5FD782918}" v="543" dt="2023-06-01T16:29:53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722903"/>
            <a:ext cx="10495904" cy="246077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3428997"/>
            <a:ext cx="10495904" cy="230663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1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18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18115"/>
            <a:ext cx="10312571" cy="278150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3753350"/>
            <a:ext cx="10312571" cy="1991572"/>
          </a:xfrm>
        </p:spPr>
        <p:txBody>
          <a:bodyPr/>
          <a:lstStyle>
            <a:lvl1pPr marL="0" indent="0">
              <a:buNone/>
              <a:defRPr lang="en-US" sz="2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69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312571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078" y="2345843"/>
            <a:ext cx="500958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5075" y="2345843"/>
            <a:ext cx="506857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7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0"/>
            <a:ext cx="10320062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2331481"/>
            <a:ext cx="4963444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078" y="2954564"/>
            <a:ext cx="496344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3351" y="2331481"/>
            <a:ext cx="4900298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3351" y="2954564"/>
            <a:ext cx="4900298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587" y="6215870"/>
            <a:ext cx="3843779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1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501177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1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9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2" y="314485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99914" cy="299658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672" y="708102"/>
            <a:ext cx="5656716" cy="54306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6544"/>
            <a:ext cx="4499914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6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34823" cy="302051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672" y="713677"/>
            <a:ext cx="5304977" cy="5430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3" y="314330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0330"/>
            <a:ext cx="4434823" cy="2173992"/>
          </a:xfrm>
        </p:spPr>
        <p:txBody>
          <a:bodyPr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5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3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8900000">
            <a:off x="7770390" y="-28737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07774" y="715616"/>
            <a:ext cx="3295876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3588" y="715616"/>
            <a:ext cx="6770448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69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1032500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9" y="2340131"/>
            <a:ext cx="1032500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3587" y="6215870"/>
            <a:ext cx="3843779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6/1/2023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1078" y="236364"/>
            <a:ext cx="41148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3649" y="6215870"/>
            <a:ext cx="979151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3500000">
            <a:off x="-281094" y="151621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8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4187D111-0A9D-421B-84EB-FC5811C3A9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0064D7E-06DA-49C2-98D1-4C063EBE9E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D1B7231-4CA0-4EF0-A0F6-BBC5D2289C5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F16C7D2-2C2B-45A2-B877-AD7F29D21D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3E4B7AF-75AF-445E-9C56-25B6004E36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F9A02B0-84CC-4983-8CA2-DA39E73F2A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AB12A9E-E8F5-4BB6-9FAC-B7528DB78E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4E08A66-700A-4A93-8C53-51D5607B84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9E4E565-75A8-4E72-8D5F-0B62E6B49E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F1FD7EC-834D-4087-9B69-7793E1A5B4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4853CF-E211-4741-8BB6-936918F2014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08328EE-5DD9-49DB-AD4B-4F0A76A052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404B81F-9DCC-4C62-8962-2B6C36255C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41ED921-643C-4B5B-86E6-99E8184797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D09725-F1B5-4342-A3A6-25BDC7261C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C5251DB-B92C-4E4E-9BAE-B3EB8A9A31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2389C50-96FA-4F8E-A890-EE49673799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497D116-7C85-4317-8284-E647BAFC35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D6ED932-F3DD-4BB6-8FC3-6E205965D9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850A286-F068-43D3-8DEA-272E28F30AC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F3A2DA1-C0E2-44DE-AAA4-D2F262CB39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D8CC984-8A5C-4205-9CE0-218DA79F12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12901BA-B376-4054-8C31-BE75DF480E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72BA8E1-2C05-43A7-AABF-8D614E07D3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3D58E52-4C85-48FF-ADA3-F8F66B9957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C61787A-32B8-440E-B1A5-1CAEC9D113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9D651FB-65B3-4DBD-9428-0840751111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34A6116-8F7B-4C9A-9B9D-EF25C8BFA1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4CC776F-EA3D-4898-9730-88C6605FDB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81A3030-F8B6-4D5E-8A8F-7CE0C81E9D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49129F1-E775-4904-9569-F08FA175DF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C93E5BB-B3BE-4416-A1B2-5A2CDA8B02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FD179A-45E8-4D8F-8F75-6E4A266F84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176F78AE-0C4C-D1F4-954E-81234EB1BA34}"/>
              </a:ext>
            </a:extLst>
          </p:cNvPr>
          <p:cNvSpPr txBox="1"/>
          <p:nvPr/>
        </p:nvSpPr>
        <p:spPr>
          <a:xfrm>
            <a:off x="684225" y="481295"/>
            <a:ext cx="4903438" cy="568128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endParaRPr lang="en-US" sz="2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5" name="Right Triangle 64">
            <a:extLst>
              <a:ext uri="{FF2B5EF4-FFF2-40B4-BE49-F238E27FC236}">
                <a16:creationId xmlns:a16="http://schemas.microsoft.com/office/drawing/2014/main" id="{729E7B49-E1D9-4EAE-8B30-D958A95807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9642" y="3144853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2BA0570-7BB5-4FB7-B41A-048CE0327B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7316" y="-3109"/>
            <a:ext cx="6098262" cy="6861109"/>
          </a:xfrm>
          <a:custGeom>
            <a:avLst/>
            <a:gdLst>
              <a:gd name="connsiteX0" fmla="*/ 2247706 w 6098262"/>
              <a:gd name="connsiteY0" fmla="*/ 0 h 6861109"/>
              <a:gd name="connsiteX1" fmla="*/ 6098262 w 6098262"/>
              <a:gd name="connsiteY1" fmla="*/ 0 h 6861109"/>
              <a:gd name="connsiteX2" fmla="*/ 6098262 w 6098262"/>
              <a:gd name="connsiteY2" fmla="*/ 6861109 h 6861109"/>
              <a:gd name="connsiteX3" fmla="*/ 2247706 w 6098262"/>
              <a:gd name="connsiteY3" fmla="*/ 6861109 h 6861109"/>
              <a:gd name="connsiteX4" fmla="*/ 2247706 w 6098262"/>
              <a:gd name="connsiteY4" fmla="*/ 6857999 h 6861109"/>
              <a:gd name="connsiteX5" fmla="*/ 274850 w 6098262"/>
              <a:gd name="connsiteY5" fmla="*/ 6857999 h 6861109"/>
              <a:gd name="connsiteX6" fmla="*/ 954409 w 6098262"/>
              <a:gd name="connsiteY6" fmla="*/ 1 h 6861109"/>
              <a:gd name="connsiteX7" fmla="*/ 2247706 w 6098262"/>
              <a:gd name="connsiteY7" fmla="*/ 1 h 6861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262" h="6861109">
                <a:moveTo>
                  <a:pt x="2247706" y="0"/>
                </a:moveTo>
                <a:lnTo>
                  <a:pt x="6098262" y="0"/>
                </a:lnTo>
                <a:lnTo>
                  <a:pt x="6098262" y="6861109"/>
                </a:lnTo>
                <a:lnTo>
                  <a:pt x="2247706" y="6861109"/>
                </a:lnTo>
                <a:lnTo>
                  <a:pt x="2247706" y="6857999"/>
                </a:lnTo>
                <a:lnTo>
                  <a:pt x="274850" y="6857999"/>
                </a:lnTo>
                <a:cubicBezTo>
                  <a:pt x="-619306" y="3429000"/>
                  <a:pt x="954409" y="3429000"/>
                  <a:pt x="954409" y="1"/>
                </a:cubicBezTo>
                <a:lnTo>
                  <a:pt x="224770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4" descr="Escritorio de madera antiguo con lápiz y papel">
            <a:extLst>
              <a:ext uri="{FF2B5EF4-FFF2-40B4-BE49-F238E27FC236}">
                <a16:creationId xmlns:a16="http://schemas.microsoft.com/office/drawing/2014/main" id="{5B964A3B-B6E5-C84A-CA45-2A974701D6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0000"/>
          </a:blip>
          <a:srcRect l="16891" r="24003" b="1"/>
          <a:stretch/>
        </p:blipFill>
        <p:spPr>
          <a:xfrm>
            <a:off x="6097316" y="-3108"/>
            <a:ext cx="6098262" cy="6861108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743DD64-0BE4-38D8-D386-A25B62669D35}"/>
              </a:ext>
            </a:extLst>
          </p:cNvPr>
          <p:cNvSpPr txBox="1"/>
          <p:nvPr/>
        </p:nvSpPr>
        <p:spPr>
          <a:xfrm>
            <a:off x="1170248" y="535487"/>
            <a:ext cx="30133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 dirty="0"/>
              <a:t>INSTRUCCIONES:</a:t>
            </a:r>
          </a:p>
        </p:txBody>
      </p:sp>
      <p:sp>
        <p:nvSpPr>
          <p:cNvPr id="8" name="CuadroTexto 1">
            <a:extLst>
              <a:ext uri="{FF2B5EF4-FFF2-40B4-BE49-F238E27FC236}">
                <a16:creationId xmlns:a16="http://schemas.microsoft.com/office/drawing/2014/main" id="{B56191E2-D3BA-79B3-851A-2F1EFC003FDF}"/>
              </a:ext>
            </a:extLst>
          </p:cNvPr>
          <p:cNvSpPr txBox="1"/>
          <p:nvPr/>
        </p:nvSpPr>
        <p:spPr>
          <a:xfrm>
            <a:off x="10633126" y="6257117"/>
            <a:ext cx="1604818" cy="43088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100" b="1" dirty="0" smtClean="0">
                <a:solidFill>
                  <a:schemeClr val="bg1"/>
                </a:solidFill>
                <a:cs typeface="Calibri"/>
              </a:rPr>
              <a:t>David Huerta Vaquerizo</a:t>
            </a:r>
            <a:endParaRPr lang="es-ES" sz="11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066F55D-6BBA-CCE9-8ED8-B2D03D95EE32}"/>
              </a:ext>
            </a:extLst>
          </p:cNvPr>
          <p:cNvSpPr txBox="1"/>
          <p:nvPr/>
        </p:nvSpPr>
        <p:spPr>
          <a:xfrm>
            <a:off x="681181" y="1039090"/>
            <a:ext cx="4445000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¡Aspirantes! Ya estáis preparados para este viaje así que:</a:t>
            </a:r>
          </a:p>
          <a:p>
            <a:endParaRPr lang="es-ES" dirty="0"/>
          </a:p>
          <a:p>
            <a:r>
              <a:rPr lang="es-ES" dirty="0"/>
              <a:t>1º Pasa por cada uno de los niveles... ¡Y no te saltes ninguno! ¡Ve en orden!</a:t>
            </a:r>
          </a:p>
          <a:p>
            <a:endParaRPr lang="es-ES" dirty="0"/>
          </a:p>
          <a:p>
            <a:r>
              <a:rPr lang="es-ES" dirty="0"/>
              <a:t>2º Descubre que hay escondido en cada nivel.</a:t>
            </a:r>
          </a:p>
          <a:p>
            <a:endParaRPr lang="es-ES" dirty="0"/>
          </a:p>
          <a:p>
            <a:r>
              <a:rPr lang="es-ES" dirty="0"/>
              <a:t>3º Si te quedas sin combustible, pasa por el repostaje, para continuar con fuerza el viaje.</a:t>
            </a:r>
          </a:p>
          <a:p>
            <a:endParaRPr lang="es-ES" dirty="0"/>
          </a:p>
          <a:p>
            <a:r>
              <a:rPr lang="es-ES" dirty="0"/>
              <a:t>4º Demuestra lo que sabes en la prueba final.</a:t>
            </a:r>
          </a:p>
          <a:p>
            <a:endParaRPr lang="es-ES" dirty="0"/>
          </a:p>
          <a:p>
            <a:r>
              <a:rPr lang="es-ES" dirty="0"/>
              <a:t>¡Mucha suerte, aspirantes!</a:t>
            </a:r>
          </a:p>
        </p:txBody>
      </p:sp>
      <p:pic>
        <p:nvPicPr>
          <p:cNvPr id="17" name="Imagen 17" descr="Astronauta sosteniendo un objeto">
            <a:extLst>
              <a:ext uri="{FF2B5EF4-FFF2-40B4-BE49-F238E27FC236}">
                <a16:creationId xmlns:a16="http://schemas.microsoft.com/office/drawing/2014/main" id="{2AEA081E-A3AC-D863-6BE9-E0EC07C59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">
            <a:off x="8188037" y="1549111"/>
            <a:ext cx="2743200" cy="15430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3521639-A4A2-F235-A5BF-AD8047D0AF19}"/>
              </a:ext>
            </a:extLst>
          </p:cNvPr>
          <p:cNvSpPr txBox="1"/>
          <p:nvPr/>
        </p:nvSpPr>
        <p:spPr>
          <a:xfrm rot="1140000">
            <a:off x="7606344" y="3853730"/>
            <a:ext cx="270163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800" b="1" dirty="0">
                <a:latin typeface="Bradley Hand ITC"/>
              </a:rPr>
              <a:t>TRIPULANTES</a:t>
            </a:r>
          </a:p>
          <a:p>
            <a:r>
              <a:rPr lang="es-ES" sz="2800" b="1" dirty="0">
                <a:latin typeface="Bradley Hand ITC"/>
              </a:rPr>
              <a:t>ESPACIALES</a:t>
            </a:r>
          </a:p>
        </p:txBody>
      </p:sp>
      <p:pic>
        <p:nvPicPr>
          <p:cNvPr id="19" name="Grabación instrucciones">
            <a:hlinkClick r:id="" action="ppaction://media"/>
            <a:extLst>
              <a:ext uri="{FF2B5EF4-FFF2-40B4-BE49-F238E27FC236}">
                <a16:creationId xmlns:a16="http://schemas.microsoft.com/office/drawing/2014/main" id="{7FD6FA33-A191-652A-4678-CC0E6EF3EF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6057" y="189057"/>
            <a:ext cx="730250" cy="73025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974310" y="583541"/>
            <a:ext cx="2151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INFANTIL</a:t>
            </a: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5 AÑOS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osineVTI">
  <a:themeElements>
    <a:clrScheme name="Custom 133">
      <a:dk1>
        <a:sysClr val="windowText" lastClr="000000"/>
      </a:dk1>
      <a:lt1>
        <a:sysClr val="window" lastClr="FFFFFF"/>
      </a:lt1>
      <a:dk2>
        <a:srgbClr val="2A2735"/>
      </a:dk2>
      <a:lt2>
        <a:srgbClr val="EEEEEE"/>
      </a:lt2>
      <a:accent1>
        <a:srgbClr val="1EBE9B"/>
      </a:accent1>
      <a:accent2>
        <a:srgbClr val="8F99BB"/>
      </a:accent2>
      <a:accent3>
        <a:srgbClr val="FD8686"/>
      </a:accent3>
      <a:accent4>
        <a:srgbClr val="A3A3C1"/>
      </a:accent4>
      <a:accent5>
        <a:srgbClr val="7162FE"/>
      </a:accent5>
      <a:accent6>
        <a:srgbClr val="E76445"/>
      </a:accent6>
      <a:hlink>
        <a:srgbClr val="EF08F7"/>
      </a:hlink>
      <a:folHlink>
        <a:srgbClr val="8477FE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87</Words>
  <Application>Microsoft Office PowerPoint</Application>
  <PresentationFormat>Panorámica</PresentationFormat>
  <Paragraphs>17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Bradley Hand ITC</vt:lpstr>
      <vt:lpstr>Calibri</vt:lpstr>
      <vt:lpstr>Grandview</vt:lpstr>
      <vt:lpstr>Wingdings</vt:lpstr>
      <vt:lpstr>CosineVTI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David</cp:lastModifiedBy>
  <cp:revision>94</cp:revision>
  <dcterms:created xsi:type="dcterms:W3CDTF">2023-06-01T15:56:58Z</dcterms:created>
  <dcterms:modified xsi:type="dcterms:W3CDTF">2023-06-01T16:59:33Z</dcterms:modified>
</cp:coreProperties>
</file>