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0" autoAdjust="0"/>
    <p:restoredTop sz="94660"/>
  </p:normalViewPr>
  <p:slideViewPr>
    <p:cSldViewPr snapToGrid="0">
      <p:cViewPr varScale="1">
        <p:scale>
          <a:sx n="66" d="100"/>
          <a:sy n="66" d="100"/>
        </p:scale>
        <p:origin x="5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08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93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9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1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3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9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2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9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6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6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41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03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63" r:id="rId5"/>
    <p:sldLayoutId id="2147483668" r:id="rId6"/>
    <p:sldLayoutId id="2147483664" r:id="rId7"/>
    <p:sldLayoutId id="2147483665" r:id="rId8"/>
    <p:sldLayoutId id="2147483666" r:id="rId9"/>
    <p:sldLayoutId id="2147483667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379D18E-D6AD-492E-2525-C716882CB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 descr="Esferas en 3D conectados con una línea roja">
            <a:extLst>
              <a:ext uri="{FF2B5EF4-FFF2-40B4-BE49-F238E27FC236}">
                <a16:creationId xmlns:a16="http://schemas.microsoft.com/office/drawing/2014/main" id="{BCAAFAF7-FD11-9A0C-C8D8-A01523D67B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917" r="-2" b="2082"/>
          <a:stretch/>
        </p:blipFill>
        <p:spPr>
          <a:xfrm>
            <a:off x="4428246" y="10"/>
            <a:ext cx="8683904" cy="685799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7C3FB5F-E92E-E9E9-E4BF-96C47C361F8F}"/>
              </a:ext>
            </a:extLst>
          </p:cNvPr>
          <p:cNvSpPr txBox="1"/>
          <p:nvPr/>
        </p:nvSpPr>
        <p:spPr>
          <a:xfrm>
            <a:off x="227101" y="167633"/>
            <a:ext cx="373523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200" b="1" dirty="0">
                <a:highlight>
                  <a:srgbClr val="00FFFF"/>
                </a:highlight>
                <a:latin typeface="Consolas"/>
              </a:rPr>
              <a:t>INSTRUCCIONES PARA REALIZAR TU ESPACIO DE APRENDIZAJE</a:t>
            </a:r>
          </a:p>
        </p:txBody>
      </p:sp>
      <p:pic>
        <p:nvPicPr>
          <p:cNvPr id="6" name="Imagen 7" descr="Ábaco azul">
            <a:extLst>
              <a:ext uri="{FF2B5EF4-FFF2-40B4-BE49-F238E27FC236}">
                <a16:creationId xmlns:a16="http://schemas.microsoft.com/office/drawing/2014/main" id="{7BFA8D81-F534-4621-0098-F687013E9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86" y="3181173"/>
            <a:ext cx="3912285" cy="261998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2FC3659-D3F4-7D0E-15B0-FC2A41A57260}"/>
              </a:ext>
            </a:extLst>
          </p:cNvPr>
          <p:cNvSpPr txBox="1"/>
          <p:nvPr/>
        </p:nvSpPr>
        <p:spPr>
          <a:xfrm>
            <a:off x="4430551" y="1064964"/>
            <a:ext cx="333267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rgbClr val="00B050"/>
                </a:solidFill>
              </a:rPr>
              <a:t>1- Accede a tu correo institucional 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CE9CBDB-C62E-922D-AB95-374340CF14F3}"/>
              </a:ext>
            </a:extLst>
          </p:cNvPr>
          <p:cNvSpPr txBox="1"/>
          <p:nvPr/>
        </p:nvSpPr>
        <p:spPr>
          <a:xfrm>
            <a:off x="4307395" y="2318793"/>
            <a:ext cx="462663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rgbClr val="00B050"/>
                </a:solidFill>
              </a:rPr>
              <a:t>2- Usa el enlace y podrás acceder a tu paisaje de aprendizaje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B0F9544-5E1B-238B-19BA-FDFB2EACE5B4}"/>
              </a:ext>
            </a:extLst>
          </p:cNvPr>
          <p:cNvSpPr txBox="1"/>
          <p:nvPr/>
        </p:nvSpPr>
        <p:spPr>
          <a:xfrm>
            <a:off x="4505497" y="543182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 err="1">
                <a:solidFill>
                  <a:srgbClr val="7030A0"/>
                </a:solidFill>
              </a:rPr>
              <a:t>Mariví</a:t>
            </a:r>
            <a:r>
              <a:rPr lang="es-ES" b="1" dirty="0">
                <a:solidFill>
                  <a:srgbClr val="7030A0"/>
                </a:solidFill>
              </a:rPr>
              <a:t> Izquierdo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LightSeedLeftStep">
      <a:dk1>
        <a:srgbClr val="000000"/>
      </a:dk1>
      <a:lt1>
        <a:srgbClr val="FFFFFF"/>
      </a:lt1>
      <a:dk2>
        <a:srgbClr val="242D41"/>
      </a:dk2>
      <a:lt2>
        <a:srgbClr val="E8E6E2"/>
      </a:lt2>
      <a:accent1>
        <a:srgbClr val="94A3C5"/>
      </a:accent1>
      <a:accent2>
        <a:srgbClr val="7FAABA"/>
      </a:accent2>
      <a:accent3>
        <a:srgbClr val="82ACA6"/>
      </a:accent3>
      <a:accent4>
        <a:srgbClr val="77AE8F"/>
      </a:accent4>
      <a:accent5>
        <a:srgbClr val="81AD82"/>
      </a:accent5>
      <a:accent6>
        <a:srgbClr val="8AAB75"/>
      </a:accent6>
      <a:hlink>
        <a:srgbClr val="938159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</Words>
  <Application>Microsoft Office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Consolas</vt:lpstr>
      <vt:lpstr>Neue Haas Grotesk Text Pro</vt:lpstr>
      <vt:lpstr>SwellVTI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Mariví</dc:creator>
  <cp:lastModifiedBy>Mª Victoria Izquierdo Escolar</cp:lastModifiedBy>
  <cp:revision>58</cp:revision>
  <dcterms:created xsi:type="dcterms:W3CDTF">2023-05-25T12:20:08Z</dcterms:created>
  <dcterms:modified xsi:type="dcterms:W3CDTF">2023-05-25T12:33:08Z</dcterms:modified>
</cp:coreProperties>
</file>