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</p:sldIdLst>
  <p:sldSz cy="5143500" cx="9144000"/>
  <p:notesSz cx="6858000" cy="9144000"/>
  <p:embeddedFontLst>
    <p:embeddedFont>
      <p:font typeface="Amatic SC"/>
      <p:regular r:id="rId23"/>
      <p:bold r:id="rId24"/>
    </p:embeddedFont>
    <p:embeddedFont>
      <p:font typeface="Source Code Pro"/>
      <p:regular r:id="rId25"/>
      <p:bold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font" Target="fonts/AmaticSC-bold.fntdata"/><Relationship Id="rId23" Type="http://schemas.openxmlformats.org/officeDocument/2006/relationships/font" Target="fonts/AmaticSC-regular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SourceCodePro-bold.fntdata"/><Relationship Id="rId25" Type="http://schemas.openxmlformats.org/officeDocument/2006/relationships/font" Target="fonts/SourceCodePro-regular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Shape 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Shape 5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Shape 6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Shape 6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Shape 7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Shape 8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Shape 8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Shape 9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Shape 10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Shape 11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Shape 11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Shape 12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Shape 13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Shape 13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Shape 14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Shape 15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Shape 15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Shape 16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hape 172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Shape 17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Shape 11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/>
        </p:txBody>
      </p:sp>
      <p:sp>
        <p:nvSpPr>
          <p:cNvPr id="12" name="Shape 12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3" name="Shape 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bg>
      <p:bgPr>
        <a:solidFill>
          <a:schemeClr val="dk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 txBox="1"/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6" name="Shape 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9" name="Shape 19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Shape 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3" name="Shape 23"/>
          <p:cNvSpPr txBox="1"/>
          <p:nvPr>
            <p:ph idx="1" type="body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Shape 24"/>
          <p:cNvSpPr txBox="1"/>
          <p:nvPr>
            <p:ph idx="2" type="body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Shape 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 txBox="1"/>
          <p:nvPr>
            <p:ph type="title"/>
          </p:nvPr>
        </p:nvSpPr>
        <p:spPr>
          <a:xfrm>
            <a:off x="304800" y="309350"/>
            <a:ext cx="8537700" cy="7482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28" name="Shape 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31" name="Shape 31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Shape 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bg>
      <p:bgPr>
        <a:solidFill>
          <a:schemeClr val="accent4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Shape 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" name="Shape 38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Shape 39"/>
          <p:cNvSpPr txBox="1"/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40" name="Shape 40"/>
          <p:cNvSpPr txBox="1"/>
          <p:nvPr>
            <p:ph idx="1" type="subTitle"/>
          </p:nvPr>
        </p:nvSpPr>
        <p:spPr>
          <a:xfrm>
            <a:off x="265500" y="2845223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1" name="Shape 41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/>
        </p:txBody>
      </p:sp>
      <p:sp>
        <p:nvSpPr>
          <p:cNvPr id="42" name="Shape 4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matic SC"/>
              <a:buNone/>
              <a:defRPr b="1" sz="24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/>
        </p:txBody>
      </p:sp>
      <p:sp>
        <p:nvSpPr>
          <p:cNvPr id="45" name="Shape 4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 txBox="1"/>
          <p:nvPr>
            <p:ph hasCustomPrompt="1" type="title"/>
          </p:nvPr>
        </p:nvSpPr>
        <p:spPr>
          <a:xfrm>
            <a:off x="311700" y="1240275"/>
            <a:ext cx="8520600" cy="19818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48" name="Shape 48"/>
          <p:cNvSpPr txBox="1"/>
          <p:nvPr>
            <p:ph idx="1" type="body"/>
          </p:nvPr>
        </p:nvSpPr>
        <p:spPr>
          <a:xfrm>
            <a:off x="311700" y="33046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49" name="Shape 4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beach-day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/>
        </p:txBody>
      </p:sp>
      <p:sp>
        <p:nvSpPr>
          <p:cNvPr id="7" name="Shape 7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9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8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tutorial ff diaporama</a:t>
            </a:r>
            <a:endParaRPr/>
          </a:p>
        </p:txBody>
      </p:sp>
      <p:sp>
        <p:nvSpPr>
          <p:cNvPr id="57" name="Shape 57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CEIP WINSTON CHURCHILL</a:t>
            </a:r>
            <a:endParaRPr/>
          </a:p>
        </p:txBody>
      </p:sp>
      <p:pic>
        <p:nvPicPr>
          <p:cNvPr id="58" name="Shape 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60625" y="4691100"/>
            <a:ext cx="1283375" cy="452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Shape 64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65" name="Shape 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Shape 71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72" name="Shape 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7225" y="0"/>
            <a:ext cx="9144000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Shape 78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79" name="Shape 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" y="0"/>
            <a:ext cx="9144000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Shape 85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86" name="Shape 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Shape 92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93" name="Shape 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Shape 99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00" name="Shape 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Shape 106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07" name="Shape 1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Shape 113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14" name="Shape 1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Shape 120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21" name="Shape 1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Shape 127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28" name="Shape 1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Shape 134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35" name="Shape 1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Shape 141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42" name="Shape 1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Shape 148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49" name="Shape 1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Shape 155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56" name="Shape 1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Shape 162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63" name="Shape 1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Shape 169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70" name="Shape 1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 txBox="1"/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¡¡Esperamos que os haya sido de utilidad!!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each 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