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93334C-0531-4E7D-8BDD-BFA6BA54D27B}" v="424" dt="2023-06-08T19:56:07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08/06/2023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 descr="Suministros de colores artísticos">
            <a:extLst>
              <a:ext uri="{FF2B5EF4-FFF2-40B4-BE49-F238E27FC236}">
                <a16:creationId xmlns:a16="http://schemas.microsoft.com/office/drawing/2014/main" id="{083B33C6-E99C-7387-81F3-3859956CF6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87" r="1" b="10305"/>
          <a:stretch/>
        </p:blipFill>
        <p:spPr>
          <a:xfrm>
            <a:off x="329316" y="1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E162959-528E-E462-E66B-E61E4005528C}"/>
              </a:ext>
            </a:extLst>
          </p:cNvPr>
          <p:cNvSpPr txBox="1"/>
          <p:nvPr/>
        </p:nvSpPr>
        <p:spPr>
          <a:xfrm>
            <a:off x="2166293" y="348182"/>
            <a:ext cx="814908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cs typeface="Calibri"/>
              </a:rPr>
              <a:t>INSTRUCCIONES PARA REALIZAR TU ESPACIO DE APRENDIZAJE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DB0BEC-5FC5-E8E7-2BAF-39E9467CC566}"/>
              </a:ext>
            </a:extLst>
          </p:cNvPr>
          <p:cNvSpPr txBox="1"/>
          <p:nvPr/>
        </p:nvSpPr>
        <p:spPr>
          <a:xfrm>
            <a:off x="1689652" y="1437423"/>
            <a:ext cx="523048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cs typeface="Calibri"/>
              </a:rPr>
              <a:t>PINCHA EN EL </a:t>
            </a:r>
            <a:r>
              <a:rPr lang="es-ES" sz="2400" b="1" dirty="0" err="1">
                <a:solidFill>
                  <a:srgbClr val="FF0000"/>
                </a:solidFill>
                <a:cs typeface="Calibri"/>
              </a:rPr>
              <a:t>Nº</a:t>
            </a:r>
            <a:r>
              <a:rPr lang="es-ES" sz="2400" b="1" dirty="0">
                <a:solidFill>
                  <a:srgbClr val="FF0000"/>
                </a:solidFill>
                <a:cs typeface="Calibri"/>
              </a:rPr>
              <a:t> 1 Y A DISFRUTAR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8F308A8-8C0E-FA41-4022-FA92AD47E3DF}"/>
              </a:ext>
            </a:extLst>
          </p:cNvPr>
          <p:cNvSpPr txBox="1"/>
          <p:nvPr/>
        </p:nvSpPr>
        <p:spPr>
          <a:xfrm>
            <a:off x="1688089" y="2120972"/>
            <a:ext cx="63519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cs typeface="Calibri"/>
              </a:rPr>
              <a:t>PINCHA EN EL </a:t>
            </a:r>
            <a:r>
              <a:rPr lang="es-ES" sz="2400" b="1" dirty="0" err="1">
                <a:solidFill>
                  <a:srgbClr val="FF0000"/>
                </a:solidFill>
                <a:cs typeface="Calibri"/>
              </a:rPr>
              <a:t>Nº</a:t>
            </a:r>
            <a:r>
              <a:rPr lang="es-ES" sz="2400" b="1" dirty="0">
                <a:solidFill>
                  <a:srgbClr val="FF0000"/>
                </a:solidFill>
                <a:cs typeface="Calibri"/>
              </a:rPr>
              <a:t> 2 Y ESCUCHA CON ATENCIÓN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2FA40ED-F181-0CD0-3E10-F0F4D615F463}"/>
              </a:ext>
            </a:extLst>
          </p:cNvPr>
          <p:cNvSpPr txBox="1"/>
          <p:nvPr/>
        </p:nvSpPr>
        <p:spPr>
          <a:xfrm>
            <a:off x="1684339" y="2857032"/>
            <a:ext cx="789029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cs typeface="Calibri"/>
              </a:rPr>
              <a:t>PINCHA EN EL </a:t>
            </a:r>
            <a:r>
              <a:rPr lang="es-ES" sz="2400" b="1" dirty="0" err="1">
                <a:solidFill>
                  <a:srgbClr val="FF0000"/>
                </a:solidFill>
                <a:cs typeface="Calibri"/>
              </a:rPr>
              <a:t>Nº</a:t>
            </a:r>
            <a:r>
              <a:rPr lang="es-ES" sz="2400" b="1" dirty="0">
                <a:solidFill>
                  <a:srgbClr val="FF0000"/>
                </a:solidFill>
                <a:cs typeface="Calibri"/>
              </a:rPr>
              <a:t> 3 Y SIGUE APRENDIENDO Y DISFRUTANDO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EC3A708-61B8-53CC-0E57-D1AEDBE85E7F}"/>
              </a:ext>
            </a:extLst>
          </p:cNvPr>
          <p:cNvSpPr txBox="1"/>
          <p:nvPr/>
        </p:nvSpPr>
        <p:spPr>
          <a:xfrm>
            <a:off x="4108173" y="3759992"/>
            <a:ext cx="61937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rgbClr val="1500FF"/>
                </a:solidFill>
                <a:cs typeface="Calibri"/>
              </a:rPr>
              <a:t>REPOSTAJE: PEDIMOS AYUDA DE CAMPEONES</a:t>
            </a:r>
            <a:endParaRPr lang="es-ES" sz="2400" b="1">
              <a:solidFill>
                <a:srgbClr val="1500FF"/>
              </a:solidFill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9D575C5-AD0D-5514-EB3A-9A419F0ABCA3}"/>
              </a:ext>
            </a:extLst>
          </p:cNvPr>
          <p:cNvSpPr txBox="1"/>
          <p:nvPr/>
        </p:nvSpPr>
        <p:spPr>
          <a:xfrm>
            <a:off x="5876276" y="4932371"/>
            <a:ext cx="630878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b="1" dirty="0">
                <a:cs typeface="Calibri"/>
              </a:rPr>
              <a:t>META: ¡ERES UN CAMPEÓN!</a:t>
            </a:r>
            <a:endParaRPr lang="es-ES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A069487-6DCE-45D5-9A5F-09A43147B925}"/>
              </a:ext>
            </a:extLst>
          </p:cNvPr>
          <p:cNvSpPr txBox="1"/>
          <p:nvPr/>
        </p:nvSpPr>
        <p:spPr>
          <a:xfrm>
            <a:off x="2090968" y="856390"/>
            <a:ext cx="820659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b="1" dirty="0">
                <a:solidFill>
                  <a:srgbClr val="7030A0"/>
                </a:solidFill>
                <a:cs typeface="Calibri"/>
              </a:rPr>
              <a:t>DE UNO EN UNO PASITO A PASITO Y LA META ES TUYA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550A7D0-B3DA-5754-0E9E-AB0F864F572A}"/>
              </a:ext>
            </a:extLst>
          </p:cNvPr>
          <p:cNvSpPr txBox="1"/>
          <p:nvPr/>
        </p:nvSpPr>
        <p:spPr>
          <a:xfrm>
            <a:off x="60947" y="5977544"/>
            <a:ext cx="136297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CORONA LÓPEZ</a:t>
            </a:r>
            <a:endParaRPr lang="es-ES" i="1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5D2A234-2A12-0277-E9DF-4EA135FE7F34}"/>
              </a:ext>
            </a:extLst>
          </p:cNvPr>
          <p:cNvSpPr txBox="1"/>
          <p:nvPr/>
        </p:nvSpPr>
        <p:spPr>
          <a:xfrm>
            <a:off x="10800521" y="480391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latin typeface="Sitka Text"/>
                <a:cs typeface="Calibri"/>
              </a:rPr>
              <a:t>1º ED INF</a:t>
            </a:r>
            <a:endParaRPr lang="es-ES" dirty="0">
              <a:latin typeface="Sitka Text"/>
            </a:endParaRP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101</cp:revision>
  <dcterms:created xsi:type="dcterms:W3CDTF">2023-06-08T19:34:04Z</dcterms:created>
  <dcterms:modified xsi:type="dcterms:W3CDTF">2023-06-08T20:09:20Z</dcterms:modified>
</cp:coreProperties>
</file>