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73" r:id="rId1"/>
  </p:sldMasterIdLst>
  <p:sldIdLst>
    <p:sldId id="256" r:id="rId2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1A32AD6-F091-43AE-A15B-0662687EC410}" v="509" dt="2023-10-31T12:48:08.32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0" autoAdjust="0"/>
    <p:restoredTop sz="94660"/>
  </p:normalViewPr>
  <p:slideViewPr>
    <p:cSldViewPr snapToGrid="0">
      <p:cViewPr varScale="1">
        <p:scale>
          <a:sx n="73" d="100"/>
          <a:sy n="73" d="100"/>
        </p:scale>
        <p:origin x="72" y="3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7" Type="http://schemas.microsoft.com/office/2015/10/relationships/revisionInfo" Target="revisionInfo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6" title="Page Number Shape">
            <a:extLst>
              <a:ext uri="{FF2B5EF4-FFF2-40B4-BE49-F238E27FC236}">
                <a16:creationId xmlns:a16="http://schemas.microsoft.com/office/drawing/2014/main" id="{DD4C4B28-6B4B-4445-8535-F516D74E4AA9}"/>
              </a:ext>
            </a:extLst>
          </p:cNvPr>
          <p:cNvSpPr/>
          <p:nvPr/>
        </p:nvSpPr>
        <p:spPr bwMode="auto">
          <a:xfrm>
            <a:off x="11784011" y="5783564"/>
            <a:ext cx="407988" cy="819150"/>
          </a:xfrm>
          <a:custGeom>
            <a:avLst/>
            <a:gdLst/>
            <a:ahLst/>
            <a:cxnLst/>
            <a:rect l="0" t="0" r="r" b="b"/>
            <a:pathLst>
              <a:path w="1799" h="3612">
                <a:moveTo>
                  <a:pt x="1799" y="0"/>
                </a:moveTo>
                <a:lnTo>
                  <a:pt x="1799" y="3612"/>
                </a:lnTo>
                <a:lnTo>
                  <a:pt x="1686" y="3609"/>
                </a:lnTo>
                <a:lnTo>
                  <a:pt x="1574" y="3598"/>
                </a:lnTo>
                <a:lnTo>
                  <a:pt x="1464" y="3581"/>
                </a:lnTo>
                <a:lnTo>
                  <a:pt x="1357" y="3557"/>
                </a:lnTo>
                <a:lnTo>
                  <a:pt x="1251" y="3527"/>
                </a:lnTo>
                <a:lnTo>
                  <a:pt x="1150" y="3490"/>
                </a:lnTo>
                <a:lnTo>
                  <a:pt x="1050" y="3448"/>
                </a:lnTo>
                <a:lnTo>
                  <a:pt x="953" y="3401"/>
                </a:lnTo>
                <a:lnTo>
                  <a:pt x="860" y="3347"/>
                </a:lnTo>
                <a:lnTo>
                  <a:pt x="771" y="3289"/>
                </a:lnTo>
                <a:lnTo>
                  <a:pt x="686" y="3224"/>
                </a:lnTo>
                <a:lnTo>
                  <a:pt x="604" y="3156"/>
                </a:lnTo>
                <a:lnTo>
                  <a:pt x="527" y="3083"/>
                </a:lnTo>
                <a:lnTo>
                  <a:pt x="454" y="3005"/>
                </a:lnTo>
                <a:lnTo>
                  <a:pt x="386" y="2923"/>
                </a:lnTo>
                <a:lnTo>
                  <a:pt x="323" y="2838"/>
                </a:lnTo>
                <a:lnTo>
                  <a:pt x="265" y="2748"/>
                </a:lnTo>
                <a:lnTo>
                  <a:pt x="211" y="2655"/>
                </a:lnTo>
                <a:lnTo>
                  <a:pt x="163" y="2559"/>
                </a:lnTo>
                <a:lnTo>
                  <a:pt x="121" y="2459"/>
                </a:lnTo>
                <a:lnTo>
                  <a:pt x="85" y="2356"/>
                </a:lnTo>
                <a:lnTo>
                  <a:pt x="55" y="2251"/>
                </a:lnTo>
                <a:lnTo>
                  <a:pt x="32" y="2143"/>
                </a:lnTo>
                <a:lnTo>
                  <a:pt x="14" y="2033"/>
                </a:lnTo>
                <a:lnTo>
                  <a:pt x="4" y="1920"/>
                </a:lnTo>
                <a:lnTo>
                  <a:pt x="0" y="1806"/>
                </a:lnTo>
                <a:lnTo>
                  <a:pt x="4" y="1692"/>
                </a:lnTo>
                <a:lnTo>
                  <a:pt x="14" y="1580"/>
                </a:lnTo>
                <a:lnTo>
                  <a:pt x="32" y="1469"/>
                </a:lnTo>
                <a:lnTo>
                  <a:pt x="55" y="1362"/>
                </a:lnTo>
                <a:lnTo>
                  <a:pt x="85" y="1256"/>
                </a:lnTo>
                <a:lnTo>
                  <a:pt x="121" y="1154"/>
                </a:lnTo>
                <a:lnTo>
                  <a:pt x="163" y="1054"/>
                </a:lnTo>
                <a:lnTo>
                  <a:pt x="211" y="958"/>
                </a:lnTo>
                <a:lnTo>
                  <a:pt x="265" y="864"/>
                </a:lnTo>
                <a:lnTo>
                  <a:pt x="323" y="774"/>
                </a:lnTo>
                <a:lnTo>
                  <a:pt x="386" y="689"/>
                </a:lnTo>
                <a:lnTo>
                  <a:pt x="454" y="607"/>
                </a:lnTo>
                <a:lnTo>
                  <a:pt x="527" y="529"/>
                </a:lnTo>
                <a:lnTo>
                  <a:pt x="604" y="456"/>
                </a:lnTo>
                <a:lnTo>
                  <a:pt x="686" y="388"/>
                </a:lnTo>
                <a:lnTo>
                  <a:pt x="771" y="325"/>
                </a:lnTo>
                <a:lnTo>
                  <a:pt x="860" y="266"/>
                </a:lnTo>
                <a:lnTo>
                  <a:pt x="953" y="212"/>
                </a:lnTo>
                <a:lnTo>
                  <a:pt x="1050" y="164"/>
                </a:lnTo>
                <a:lnTo>
                  <a:pt x="1150" y="122"/>
                </a:lnTo>
                <a:lnTo>
                  <a:pt x="1251" y="85"/>
                </a:lnTo>
                <a:lnTo>
                  <a:pt x="1357" y="55"/>
                </a:lnTo>
                <a:lnTo>
                  <a:pt x="1464" y="32"/>
                </a:lnTo>
                <a:lnTo>
                  <a:pt x="1574" y="14"/>
                </a:lnTo>
                <a:lnTo>
                  <a:pt x="1686" y="5"/>
                </a:lnTo>
                <a:lnTo>
                  <a:pt x="1799" y="0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anchor="ctr"/>
          <a:lstStyle/>
          <a:p>
            <a:endParaRPr lang="en-US"/>
          </a:p>
        </p:txBody>
      </p:sp>
      <p:cxnSp>
        <p:nvCxnSpPr>
          <p:cNvPr id="12" name="Straight Connector 11" title="Verticle Rule Line">
            <a:extLst>
              <a:ext uri="{FF2B5EF4-FFF2-40B4-BE49-F238E27FC236}">
                <a16:creationId xmlns:a16="http://schemas.microsoft.com/office/drawing/2014/main" id="{0CB1C732-7193-4253-8746-850D090A6B4E}"/>
              </a:ext>
            </a:extLst>
          </p:cNvPr>
          <p:cNvCxnSpPr>
            <a:cxnSpLocks/>
          </p:cNvCxnSpPr>
          <p:nvPr/>
        </p:nvCxnSpPr>
        <p:spPr>
          <a:xfrm>
            <a:off x="758952" y="1280160"/>
            <a:ext cx="0" cy="557784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F03AA199-952B-427F-A5BE-B97D25FD073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78992" y="1143000"/>
            <a:ext cx="6720840" cy="3730752"/>
          </a:xfrm>
        </p:spPr>
        <p:txBody>
          <a:bodyPr anchor="t">
            <a:normAutofit/>
          </a:bodyPr>
          <a:lstStyle>
            <a:lvl1pPr algn="l">
              <a:defRPr sz="72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A1AA393-A876-475F-A05B-1CCAB6C1F08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78992" y="5010912"/>
            <a:ext cx="6720840" cy="704088"/>
          </a:xfrm>
        </p:spPr>
        <p:txBody>
          <a:bodyPr>
            <a:normAutofit/>
          </a:bodyPr>
          <a:lstStyle>
            <a:lvl1pPr marL="0" indent="0" algn="l">
              <a:lnSpc>
                <a:spcPct val="100000"/>
              </a:lnSpc>
              <a:buNone/>
              <a:defRPr sz="22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3395621-D631-4F31-AEEF-C8574E50737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286356" y="6007608"/>
            <a:ext cx="3143643" cy="365125"/>
          </a:xfrm>
        </p:spPr>
        <p:txBody>
          <a:bodyPr/>
          <a:lstStyle/>
          <a:p>
            <a:fld id="{53BEF823-48A5-43FC-BE03-E79964288B41}" type="datetimeFigureOut">
              <a:rPr lang="en-US" smtClean="0"/>
              <a:t>10/31/2023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05EE125-77AD-4E23-AFB7-C5CFDEACAC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078991" y="6007608"/>
            <a:ext cx="6720837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C569682-B530-4F52-87B9-39464A0930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algn="ctr">
              <a:defRPr/>
            </a:lvl1pPr>
          </a:lstStyle>
          <a:p>
            <a:pPr algn="ctr"/>
            <a:fld id="{D79E6812-DF0E-4B88-AFAA-EAC7168F54C0}" type="slidenum">
              <a:rPr lang="en-US" smtClean="0"/>
              <a:pPr algn="ctr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8174408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3351BD-5252-4168-A69E-C6864AE297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9748EEE-19C9-493B-836D-73B9E4A0BE1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7FA6BFE-11ED-4FB4-9F65-508B5B0F0D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/>
            <a:fld id="{53BEF823-48A5-43FC-BE03-E79964288B41}" type="datetimeFigureOut">
              <a:rPr lang="en-US" smtClean="0"/>
              <a:pPr algn="r"/>
              <a:t>10/31/2023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90F536E-BEFF-4E0D-B4EC-39DE28C67C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6EE02AF-6FE1-4972-BD48-A82499AD67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fld id="{D79E6812-DF0E-4B88-AFAA-EAC7168F54C0}" type="slidenum">
              <a:rPr lang="en-US" smtClean="0"/>
              <a:pPr algn="ctr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447890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8452EE-D9FC-4E51-9BFF-141F919233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3051" y="2414016"/>
            <a:ext cx="10666949" cy="3099816"/>
          </a:xfrm>
        </p:spPr>
        <p:txBody>
          <a:bodyPr anchor="t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1E086C4-4949-4E7A-A182-6709496A1C3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58952" y="1389888"/>
            <a:ext cx="10671048" cy="822960"/>
          </a:xfrm>
        </p:spPr>
        <p:txBody>
          <a:bodyPr anchor="ctr">
            <a:normAutofit/>
          </a:bodyPr>
          <a:lstStyle>
            <a:lvl1pPr marL="0" indent="0">
              <a:buNone/>
              <a:defRPr sz="2000" i="1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D12BC88-6A2B-4851-9568-23A4B74D9F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/>
            <a:fld id="{53BEF823-48A5-43FC-BE03-E79964288B41}" type="datetimeFigureOut">
              <a:rPr lang="en-US" smtClean="0"/>
              <a:pPr algn="r"/>
              <a:t>10/31/2023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882CFE5-65C3-4F46-9141-4645455947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321B390-4E13-4481-AC02-FF126656C4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fld id="{D79E6812-DF0E-4B88-AFAA-EAC7168F54C0}" type="slidenum">
              <a:rPr lang="en-US" smtClean="0"/>
              <a:pPr algn="ctr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256285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40E02F8-47BB-4D30-8EFE-69C9222D9EC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184648" y="758952"/>
            <a:ext cx="6245352" cy="224028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A844D33-6BF0-4205-A542-8537E351593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184647" y="3273551"/>
            <a:ext cx="6245351" cy="224028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Date Placeholder 8">
            <a:extLst>
              <a:ext uri="{FF2B5EF4-FFF2-40B4-BE49-F238E27FC236}">
                <a16:creationId xmlns:a16="http://schemas.microsoft.com/office/drawing/2014/main" id="{D6953A83-D2BE-4015-8D64-BE93DDFE5D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/>
            <a:fld id="{53BEF823-48A5-43FC-BE03-E79964288B41}" type="datetimeFigureOut">
              <a:rPr lang="en-US" smtClean="0"/>
              <a:pPr algn="r"/>
              <a:t>10/31/2023</a:t>
            </a:fld>
            <a:endParaRPr lang="en-US" dirty="0"/>
          </a:p>
        </p:txBody>
      </p:sp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BA849E67-05F9-4033-B033-74D6B8C8E7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endParaRPr lang="en-US" dirty="0"/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DFAAC6AA-CFFB-438F-9327-DDB023E2E1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fld id="{D79E6812-DF0E-4B88-AFAA-EAC7168F54C0}" type="slidenum">
              <a:rPr lang="en-US" smtClean="0"/>
              <a:pPr algn="ctr"/>
              <a:t>‹Nº›</a:t>
            </a:fld>
            <a:endParaRPr lang="en-US" dirty="0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BA4960CB-ABA7-4442-AB15-FE444F23C6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7684829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8348291-9C7D-407E-8D07-FA3A323EA97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184648" y="758952"/>
            <a:ext cx="6245352" cy="548640"/>
          </a:xfrm>
        </p:spPr>
        <p:txBody>
          <a:bodyPr anchor="b"/>
          <a:lstStyle>
            <a:lvl1pPr marL="0" indent="0">
              <a:buNone/>
              <a:defRPr sz="2200" b="0" i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1A192D2-8BA6-4A4D-814D-AD37A2A10AC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190323" y="1377198"/>
            <a:ext cx="6239675" cy="1828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86FD4BC-C948-41C4-BA24-5D26147E1C9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5184647" y="3319548"/>
            <a:ext cx="6245351" cy="548640"/>
          </a:xfrm>
        </p:spPr>
        <p:txBody>
          <a:bodyPr anchor="b"/>
          <a:lstStyle>
            <a:lvl1pPr marL="0" indent="0">
              <a:buNone/>
              <a:defRPr sz="2200" b="0" i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12E359C-F73D-4F1B-9F9A-6D628567105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5184646" y="3932372"/>
            <a:ext cx="6245352" cy="1828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" name="Title 9">
            <a:extLst>
              <a:ext uri="{FF2B5EF4-FFF2-40B4-BE49-F238E27FC236}">
                <a16:creationId xmlns:a16="http://schemas.microsoft.com/office/drawing/2014/main" id="{D76B63AE-38FF-40DD-A543-32DD98E6BD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Date Placeholder 11">
            <a:extLst>
              <a:ext uri="{FF2B5EF4-FFF2-40B4-BE49-F238E27FC236}">
                <a16:creationId xmlns:a16="http://schemas.microsoft.com/office/drawing/2014/main" id="{C686C0EB-E082-4BAB-99E8-B42F3C28B2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/>
            <a:fld id="{53BEF823-48A5-43FC-BE03-E79964288B41}" type="datetimeFigureOut">
              <a:rPr lang="en-US" smtClean="0"/>
              <a:pPr algn="r"/>
              <a:t>10/31/2023</a:t>
            </a:fld>
            <a:endParaRPr lang="en-US" dirty="0"/>
          </a:p>
        </p:txBody>
      </p:sp>
      <p:sp>
        <p:nvSpPr>
          <p:cNvPr id="13" name="Footer Placeholder 12">
            <a:extLst>
              <a:ext uri="{FF2B5EF4-FFF2-40B4-BE49-F238E27FC236}">
                <a16:creationId xmlns:a16="http://schemas.microsoft.com/office/drawing/2014/main" id="{B3CB0152-BA1F-48C7-A66F-3ADB51C94B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endParaRPr lang="en-US" dirty="0"/>
          </a:p>
        </p:txBody>
      </p:sp>
      <p:sp>
        <p:nvSpPr>
          <p:cNvPr id="14" name="Slide Number Placeholder 13">
            <a:extLst>
              <a:ext uri="{FF2B5EF4-FFF2-40B4-BE49-F238E27FC236}">
                <a16:creationId xmlns:a16="http://schemas.microsoft.com/office/drawing/2014/main" id="{BD1C21B3-5CF6-415F-8295-EED3DF5CB5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fld id="{D79E6812-DF0E-4B88-AFAA-EAC7168F54C0}" type="slidenum">
              <a:rPr lang="en-US" smtClean="0"/>
              <a:pPr algn="ctr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32127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D470D5-4EB9-4410-A8AE-6D85F19239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5887FB59-BA77-4864-B9E8-994851250C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/>
            <a:fld id="{53BEF823-48A5-43FC-BE03-E79964288B41}" type="datetimeFigureOut">
              <a:rPr lang="en-US" smtClean="0"/>
              <a:pPr algn="r"/>
              <a:t>10/31/2023</a:t>
            </a:fld>
            <a:endParaRPr lang="en-US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B6F0BC0B-BA67-455B-B567-1473DF0628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endParaRPr lang="en-US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2CF0BCF3-6FB5-4529-AA6A-A31467351E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fld id="{D79E6812-DF0E-4B88-AFAA-EAC7168F54C0}" type="slidenum">
              <a:rPr lang="en-US" smtClean="0"/>
              <a:pPr algn="ctr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20608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BF1315B-6865-4A5A-91C1-B753390389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/>
            <a:fld id="{53BEF823-48A5-43FC-BE03-E79964288B41}" type="datetimeFigureOut">
              <a:rPr lang="en-US" smtClean="0"/>
              <a:pPr algn="r"/>
              <a:t>10/31/2023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D536720-08C7-43DE-8EB5-CAB52D0E96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D2477AF-B012-491C-AE42-22DE1203BE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fld id="{D79E6812-DF0E-4B88-AFAA-EAC7168F54C0}" type="slidenum">
              <a:rPr lang="en-US" smtClean="0"/>
              <a:pPr algn="ctr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415791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ED183AC-72A9-43F5-A1B3-1D7A6A4C7EE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758951"/>
            <a:ext cx="6245352" cy="4754881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4045592-52ED-4270-ACBB-BCC528DAC40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58953" y="3815080"/>
            <a:ext cx="3831336" cy="1698752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Date Placeholder 8">
            <a:extLst>
              <a:ext uri="{FF2B5EF4-FFF2-40B4-BE49-F238E27FC236}">
                <a16:creationId xmlns:a16="http://schemas.microsoft.com/office/drawing/2014/main" id="{99A93518-F9B5-418F-9883-BEF8359B04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/>
            <a:fld id="{53BEF823-48A5-43FC-BE03-E79964288B41}" type="datetimeFigureOut">
              <a:rPr lang="en-US" smtClean="0"/>
              <a:pPr algn="r"/>
              <a:t>10/31/2023</a:t>
            </a:fld>
            <a:endParaRPr lang="en-US" dirty="0"/>
          </a:p>
        </p:txBody>
      </p:sp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27B9FFE7-C4AB-425B-9B56-E412C72212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endParaRPr lang="en-US" dirty="0"/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59231052-EBA8-4781-B28A-2FEA8BE523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fld id="{D79E6812-DF0E-4B88-AFAA-EAC7168F54C0}" type="slidenum">
              <a:rPr lang="en-US" smtClean="0"/>
              <a:pPr algn="ctr"/>
              <a:t>‹Nº›</a:t>
            </a:fld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BDBF9E7-F686-4FA1-9BA5-69BDD014B0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8952" y="758952"/>
            <a:ext cx="3831336" cy="293017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170310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116CF06-B27C-4DC4-981D-38E31997BD1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758951"/>
            <a:ext cx="6245352" cy="4754881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1976E66-2CB3-4F47-97F6-077C4281831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58952" y="3794760"/>
            <a:ext cx="3831336" cy="1719072"/>
          </a:xfrm>
        </p:spPr>
        <p:txBody>
          <a:bodyPr>
            <a:normAutofit/>
          </a:bodyPr>
          <a:lstStyle>
            <a:lvl1pPr marL="0" indent="0">
              <a:buNone/>
              <a:defRPr sz="2000" baseline="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Date Placeholder 8">
            <a:extLst>
              <a:ext uri="{FF2B5EF4-FFF2-40B4-BE49-F238E27FC236}">
                <a16:creationId xmlns:a16="http://schemas.microsoft.com/office/drawing/2014/main" id="{71414C9F-CBBD-4D5E-A831-BC0CDFEBCE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/>
            <a:fld id="{53BEF823-48A5-43FC-BE03-E79964288B41}" type="datetimeFigureOut">
              <a:rPr lang="en-US" smtClean="0"/>
              <a:pPr algn="r"/>
              <a:t>10/31/2023</a:t>
            </a:fld>
            <a:endParaRPr lang="en-US" dirty="0"/>
          </a:p>
        </p:txBody>
      </p:sp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F58DC0C8-B580-442D-8DAC-4F0F869B1F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endParaRPr lang="en-US" dirty="0"/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1B0D29E8-DFEE-49AB-83AF-85FF25252A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fld id="{D79E6812-DF0E-4B88-AFAA-EAC7168F54C0}" type="slidenum">
              <a:rPr lang="en-US" smtClean="0"/>
              <a:pPr algn="ctr"/>
              <a:t>‹Nº›</a:t>
            </a:fld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0EAAF1B-6B6E-4D37-8F57-E403C6371A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8952" y="758952"/>
            <a:ext cx="3831336" cy="292608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43812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F59FCF-ACDF-495D-ACFA-15FCAC9EAE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B3786E3-AB17-427E-8EF8-7FCB671A11D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833B4E9-7A16-448C-8BE6-B14941A348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/>
            <a:fld id="{53BEF823-48A5-43FC-BE03-E79964288B41}" type="datetimeFigureOut">
              <a:rPr lang="en-US" smtClean="0"/>
              <a:pPr algn="r"/>
              <a:t>10/31/2023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79212F5-5835-49FF-836F-5E3008A0ED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E9D492B-E5EE-4D24-A087-57D739CFAC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fld id="{D79E6812-DF0E-4B88-AFAA-EAC7168F54C0}" type="slidenum">
              <a:rPr lang="en-US" smtClean="0"/>
              <a:pPr algn="ctr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34979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A31E395-94BD-4E79-8E42-9CD4EB33CA6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475542" y="758952"/>
            <a:ext cx="2954458" cy="4986002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79AA8A4-66BC-4E80-ABE3-F533F82B88C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758952" y="758952"/>
            <a:ext cx="7407586" cy="4986002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DDA4EA6-6A1A-48ED-9D79-A438561C7E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/>
            <a:fld id="{53BEF823-48A5-43FC-BE03-E79964288B41}" type="datetimeFigureOut">
              <a:rPr lang="en-US" smtClean="0"/>
              <a:pPr algn="r"/>
              <a:t>10/31/2023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049B2BA-9250-4EBF-8820-10BDA5C1C6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F914475-55F3-4C46-BAE2-E4D93E9E37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fld id="{D79E6812-DF0E-4B88-AFAA-EAC7168F54C0}" type="slidenum">
              <a:rPr lang="en-US" smtClean="0"/>
              <a:pPr algn="ctr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496267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6" title="Page Number Shape">
            <a:extLst>
              <a:ext uri="{FF2B5EF4-FFF2-40B4-BE49-F238E27FC236}">
                <a16:creationId xmlns:a16="http://schemas.microsoft.com/office/drawing/2014/main" id="{72411438-92A5-42B0-9C54-EA4FB32ACB5E}"/>
              </a:ext>
            </a:extLst>
          </p:cNvPr>
          <p:cNvSpPr/>
          <p:nvPr/>
        </p:nvSpPr>
        <p:spPr bwMode="auto">
          <a:xfrm>
            <a:off x="11784011" y="5778801"/>
            <a:ext cx="407988" cy="819150"/>
          </a:xfrm>
          <a:custGeom>
            <a:avLst/>
            <a:gdLst/>
            <a:ahLst/>
            <a:cxnLst/>
            <a:rect l="0" t="0" r="r" b="b"/>
            <a:pathLst>
              <a:path w="1799" h="3612">
                <a:moveTo>
                  <a:pt x="1799" y="0"/>
                </a:moveTo>
                <a:lnTo>
                  <a:pt x="1799" y="3612"/>
                </a:lnTo>
                <a:lnTo>
                  <a:pt x="1686" y="3609"/>
                </a:lnTo>
                <a:lnTo>
                  <a:pt x="1574" y="3598"/>
                </a:lnTo>
                <a:lnTo>
                  <a:pt x="1464" y="3581"/>
                </a:lnTo>
                <a:lnTo>
                  <a:pt x="1357" y="3557"/>
                </a:lnTo>
                <a:lnTo>
                  <a:pt x="1251" y="3527"/>
                </a:lnTo>
                <a:lnTo>
                  <a:pt x="1150" y="3490"/>
                </a:lnTo>
                <a:lnTo>
                  <a:pt x="1050" y="3448"/>
                </a:lnTo>
                <a:lnTo>
                  <a:pt x="953" y="3401"/>
                </a:lnTo>
                <a:lnTo>
                  <a:pt x="860" y="3347"/>
                </a:lnTo>
                <a:lnTo>
                  <a:pt x="771" y="3289"/>
                </a:lnTo>
                <a:lnTo>
                  <a:pt x="686" y="3224"/>
                </a:lnTo>
                <a:lnTo>
                  <a:pt x="604" y="3156"/>
                </a:lnTo>
                <a:lnTo>
                  <a:pt x="527" y="3083"/>
                </a:lnTo>
                <a:lnTo>
                  <a:pt x="454" y="3005"/>
                </a:lnTo>
                <a:lnTo>
                  <a:pt x="386" y="2923"/>
                </a:lnTo>
                <a:lnTo>
                  <a:pt x="323" y="2838"/>
                </a:lnTo>
                <a:lnTo>
                  <a:pt x="265" y="2748"/>
                </a:lnTo>
                <a:lnTo>
                  <a:pt x="211" y="2655"/>
                </a:lnTo>
                <a:lnTo>
                  <a:pt x="163" y="2559"/>
                </a:lnTo>
                <a:lnTo>
                  <a:pt x="121" y="2459"/>
                </a:lnTo>
                <a:lnTo>
                  <a:pt x="85" y="2356"/>
                </a:lnTo>
                <a:lnTo>
                  <a:pt x="55" y="2251"/>
                </a:lnTo>
                <a:lnTo>
                  <a:pt x="32" y="2143"/>
                </a:lnTo>
                <a:lnTo>
                  <a:pt x="14" y="2033"/>
                </a:lnTo>
                <a:lnTo>
                  <a:pt x="4" y="1920"/>
                </a:lnTo>
                <a:lnTo>
                  <a:pt x="0" y="1806"/>
                </a:lnTo>
                <a:lnTo>
                  <a:pt x="4" y="1692"/>
                </a:lnTo>
                <a:lnTo>
                  <a:pt x="14" y="1580"/>
                </a:lnTo>
                <a:lnTo>
                  <a:pt x="32" y="1469"/>
                </a:lnTo>
                <a:lnTo>
                  <a:pt x="55" y="1362"/>
                </a:lnTo>
                <a:lnTo>
                  <a:pt x="85" y="1256"/>
                </a:lnTo>
                <a:lnTo>
                  <a:pt x="121" y="1154"/>
                </a:lnTo>
                <a:lnTo>
                  <a:pt x="163" y="1054"/>
                </a:lnTo>
                <a:lnTo>
                  <a:pt x="211" y="958"/>
                </a:lnTo>
                <a:lnTo>
                  <a:pt x="265" y="864"/>
                </a:lnTo>
                <a:lnTo>
                  <a:pt x="323" y="774"/>
                </a:lnTo>
                <a:lnTo>
                  <a:pt x="386" y="689"/>
                </a:lnTo>
                <a:lnTo>
                  <a:pt x="454" y="607"/>
                </a:lnTo>
                <a:lnTo>
                  <a:pt x="527" y="529"/>
                </a:lnTo>
                <a:lnTo>
                  <a:pt x="604" y="456"/>
                </a:lnTo>
                <a:lnTo>
                  <a:pt x="686" y="388"/>
                </a:lnTo>
                <a:lnTo>
                  <a:pt x="771" y="325"/>
                </a:lnTo>
                <a:lnTo>
                  <a:pt x="860" y="266"/>
                </a:lnTo>
                <a:lnTo>
                  <a:pt x="953" y="212"/>
                </a:lnTo>
                <a:lnTo>
                  <a:pt x="1050" y="164"/>
                </a:lnTo>
                <a:lnTo>
                  <a:pt x="1150" y="122"/>
                </a:lnTo>
                <a:lnTo>
                  <a:pt x="1251" y="85"/>
                </a:lnTo>
                <a:lnTo>
                  <a:pt x="1357" y="55"/>
                </a:lnTo>
                <a:lnTo>
                  <a:pt x="1464" y="32"/>
                </a:lnTo>
                <a:lnTo>
                  <a:pt x="1574" y="14"/>
                </a:lnTo>
                <a:lnTo>
                  <a:pt x="1686" y="5"/>
                </a:lnTo>
                <a:lnTo>
                  <a:pt x="1799" y="0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D56E4D8-47B6-4DEC-BD29-B3B6ED4CC7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8952" y="758952"/>
            <a:ext cx="3831336" cy="475488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F0F5D4C-4873-4052-A294-99CCB9421C4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184648" y="758952"/>
            <a:ext cx="6245352" cy="47548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41D62B3-3490-46B4-A10E-33FCE4A1FBB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7616952" y="6007608"/>
            <a:ext cx="381304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spc="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algn="r"/>
            <a:fld id="{53BEF823-48A5-43FC-BE03-E79964288B41}" type="datetimeFigureOut">
              <a:rPr lang="en-US" smtClean="0"/>
              <a:pPr algn="r"/>
              <a:t>10/31/2023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7424CB1-7D5F-4F52-9F99-7068F5819E8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58952" y="6007608"/>
            <a:ext cx="383133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spc="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algn="l"/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A1F9CC9-1431-4569-B2F1-D0481495538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786616" y="6007608"/>
            <a:ext cx="411480" cy="365125"/>
          </a:xfrm>
          <a:prstGeom prst="rect">
            <a:avLst/>
          </a:prstGeom>
        </p:spPr>
        <p:txBody>
          <a:bodyPr vert="horz" lIns="45720" tIns="45720" rIns="45720" bIns="45720" rtlCol="0" anchor="ctr"/>
          <a:lstStyle>
            <a:lvl1pPr algn="r">
              <a:defRPr sz="900" b="1">
                <a:solidFill>
                  <a:schemeClr val="bg1"/>
                </a:solidFill>
              </a:defRPr>
            </a:lvl1pPr>
          </a:lstStyle>
          <a:p>
            <a:pPr algn="ctr"/>
            <a:fld id="{D79E6812-DF0E-4B88-AFAA-EAC7168F54C0}" type="slidenum">
              <a:rPr lang="en-US" smtClean="0"/>
              <a:pPr algn="ctr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498207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8" r:id="rId1"/>
    <p:sldLayoutId id="2147483769" r:id="rId2"/>
    <p:sldLayoutId id="2147483770" r:id="rId3"/>
    <p:sldLayoutId id="2147483771" r:id="rId4"/>
    <p:sldLayoutId id="2147483772" r:id="rId5"/>
    <p:sldLayoutId id="2147483766" r:id="rId6"/>
    <p:sldLayoutId id="2147483762" r:id="rId7"/>
    <p:sldLayoutId id="2147483763" r:id="rId8"/>
    <p:sldLayoutId id="2147483764" r:id="rId9"/>
    <p:sldLayoutId id="2147483765" r:id="rId10"/>
    <p:sldLayoutId id="2147483767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6000" i="1" kern="1200" spc="100" baseline="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110000"/>
        </a:lnSpc>
        <a:spcBef>
          <a:spcPts val="400"/>
        </a:spcBef>
        <a:spcAft>
          <a:spcPts val="400"/>
        </a:spcAft>
        <a:buClrTx/>
        <a:buFont typeface="Arial" panose="020B0604020202020204" pitchFamily="34" charset="0"/>
        <a:buChar char="•"/>
        <a:defRPr sz="20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182880" indent="0" algn="l" defTabSz="914400" rtl="0" eaLnBrk="1" latinLnBrk="0" hangingPunct="1">
        <a:lnSpc>
          <a:spcPct val="110000"/>
        </a:lnSpc>
        <a:spcBef>
          <a:spcPts val="400"/>
        </a:spcBef>
        <a:spcAft>
          <a:spcPts val="400"/>
        </a:spcAft>
        <a:buClrTx/>
        <a:buFont typeface="Arial" panose="020B0604020202020204" pitchFamily="34" charset="0"/>
        <a:buNone/>
        <a:defRPr sz="1800" i="1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182880" indent="-182880" algn="l" defTabSz="914400" rtl="0" eaLnBrk="1" latinLnBrk="0" hangingPunct="1">
        <a:lnSpc>
          <a:spcPct val="110000"/>
        </a:lnSpc>
        <a:spcBef>
          <a:spcPts val="400"/>
        </a:spcBef>
        <a:spcAft>
          <a:spcPts val="400"/>
        </a:spcAft>
        <a:buClrTx/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182880" indent="0" algn="l" defTabSz="914400" rtl="0" eaLnBrk="1" latinLnBrk="0" hangingPunct="1">
        <a:lnSpc>
          <a:spcPct val="110000"/>
        </a:lnSpc>
        <a:spcBef>
          <a:spcPts val="400"/>
        </a:spcBef>
        <a:spcAft>
          <a:spcPts val="400"/>
        </a:spcAft>
        <a:buClrTx/>
        <a:buFont typeface="Arial" panose="020B0604020202020204" pitchFamily="34" charset="0"/>
        <a:buNone/>
        <a:defRPr sz="1400" i="1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82880" indent="-182880" algn="l" defTabSz="914400" rtl="0" eaLnBrk="1" latinLnBrk="0" hangingPunct="1">
        <a:lnSpc>
          <a:spcPct val="110000"/>
        </a:lnSpc>
        <a:spcBef>
          <a:spcPts val="400"/>
        </a:spcBef>
        <a:spcAft>
          <a:spcPts val="400"/>
        </a:spcAft>
        <a:buClrTx/>
        <a:buFont typeface="Arial" panose="020B0604020202020204" pitchFamily="34" charset="0"/>
        <a:buChar char="•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Freeform 6">
            <a:extLst>
              <a:ext uri="{FF2B5EF4-FFF2-40B4-BE49-F238E27FC236}">
                <a16:creationId xmlns:a16="http://schemas.microsoft.com/office/drawing/2014/main" id="{72411438-92A5-42B0-9C54-EA4FB32ACB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11784011" y="5778801"/>
            <a:ext cx="407988" cy="819150"/>
          </a:xfrm>
          <a:custGeom>
            <a:avLst/>
            <a:gdLst/>
            <a:ahLst/>
            <a:cxnLst/>
            <a:rect l="0" t="0" r="r" b="b"/>
            <a:pathLst>
              <a:path w="1799" h="3612">
                <a:moveTo>
                  <a:pt x="1799" y="0"/>
                </a:moveTo>
                <a:lnTo>
                  <a:pt x="1799" y="3612"/>
                </a:lnTo>
                <a:lnTo>
                  <a:pt x="1686" y="3609"/>
                </a:lnTo>
                <a:lnTo>
                  <a:pt x="1574" y="3598"/>
                </a:lnTo>
                <a:lnTo>
                  <a:pt x="1464" y="3581"/>
                </a:lnTo>
                <a:lnTo>
                  <a:pt x="1357" y="3557"/>
                </a:lnTo>
                <a:lnTo>
                  <a:pt x="1251" y="3527"/>
                </a:lnTo>
                <a:lnTo>
                  <a:pt x="1150" y="3490"/>
                </a:lnTo>
                <a:lnTo>
                  <a:pt x="1050" y="3448"/>
                </a:lnTo>
                <a:lnTo>
                  <a:pt x="953" y="3401"/>
                </a:lnTo>
                <a:lnTo>
                  <a:pt x="860" y="3347"/>
                </a:lnTo>
                <a:lnTo>
                  <a:pt x="771" y="3289"/>
                </a:lnTo>
                <a:lnTo>
                  <a:pt x="686" y="3224"/>
                </a:lnTo>
                <a:lnTo>
                  <a:pt x="604" y="3156"/>
                </a:lnTo>
                <a:lnTo>
                  <a:pt x="527" y="3083"/>
                </a:lnTo>
                <a:lnTo>
                  <a:pt x="454" y="3005"/>
                </a:lnTo>
                <a:lnTo>
                  <a:pt x="386" y="2923"/>
                </a:lnTo>
                <a:lnTo>
                  <a:pt x="323" y="2838"/>
                </a:lnTo>
                <a:lnTo>
                  <a:pt x="265" y="2748"/>
                </a:lnTo>
                <a:lnTo>
                  <a:pt x="211" y="2655"/>
                </a:lnTo>
                <a:lnTo>
                  <a:pt x="163" y="2559"/>
                </a:lnTo>
                <a:lnTo>
                  <a:pt x="121" y="2459"/>
                </a:lnTo>
                <a:lnTo>
                  <a:pt x="85" y="2356"/>
                </a:lnTo>
                <a:lnTo>
                  <a:pt x="55" y="2251"/>
                </a:lnTo>
                <a:lnTo>
                  <a:pt x="32" y="2143"/>
                </a:lnTo>
                <a:lnTo>
                  <a:pt x="14" y="2033"/>
                </a:lnTo>
                <a:lnTo>
                  <a:pt x="4" y="1920"/>
                </a:lnTo>
                <a:lnTo>
                  <a:pt x="0" y="1806"/>
                </a:lnTo>
                <a:lnTo>
                  <a:pt x="4" y="1692"/>
                </a:lnTo>
                <a:lnTo>
                  <a:pt x="14" y="1580"/>
                </a:lnTo>
                <a:lnTo>
                  <a:pt x="32" y="1469"/>
                </a:lnTo>
                <a:lnTo>
                  <a:pt x="55" y="1362"/>
                </a:lnTo>
                <a:lnTo>
                  <a:pt x="85" y="1256"/>
                </a:lnTo>
                <a:lnTo>
                  <a:pt x="121" y="1154"/>
                </a:lnTo>
                <a:lnTo>
                  <a:pt x="163" y="1054"/>
                </a:lnTo>
                <a:lnTo>
                  <a:pt x="211" y="958"/>
                </a:lnTo>
                <a:lnTo>
                  <a:pt x="265" y="864"/>
                </a:lnTo>
                <a:lnTo>
                  <a:pt x="323" y="774"/>
                </a:lnTo>
                <a:lnTo>
                  <a:pt x="386" y="689"/>
                </a:lnTo>
                <a:lnTo>
                  <a:pt x="454" y="607"/>
                </a:lnTo>
                <a:lnTo>
                  <a:pt x="527" y="529"/>
                </a:lnTo>
                <a:lnTo>
                  <a:pt x="604" y="456"/>
                </a:lnTo>
                <a:lnTo>
                  <a:pt x="686" y="388"/>
                </a:lnTo>
                <a:lnTo>
                  <a:pt x="771" y="325"/>
                </a:lnTo>
                <a:lnTo>
                  <a:pt x="860" y="266"/>
                </a:lnTo>
                <a:lnTo>
                  <a:pt x="953" y="212"/>
                </a:lnTo>
                <a:lnTo>
                  <a:pt x="1050" y="164"/>
                </a:lnTo>
                <a:lnTo>
                  <a:pt x="1150" y="122"/>
                </a:lnTo>
                <a:lnTo>
                  <a:pt x="1251" y="85"/>
                </a:lnTo>
                <a:lnTo>
                  <a:pt x="1357" y="55"/>
                </a:lnTo>
                <a:lnTo>
                  <a:pt x="1464" y="32"/>
                </a:lnTo>
                <a:lnTo>
                  <a:pt x="1574" y="14"/>
                </a:lnTo>
                <a:lnTo>
                  <a:pt x="1686" y="5"/>
                </a:lnTo>
                <a:lnTo>
                  <a:pt x="1799" y="0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anchor="ctr"/>
          <a:lstStyle/>
          <a:p>
            <a:endParaRPr lang="en-US"/>
          </a:p>
        </p:txBody>
      </p:sp>
      <p:sp useBgFill="1">
        <p:nvSpPr>
          <p:cNvPr id="157" name="Rectangle 156">
            <a:extLst>
              <a:ext uri="{FF2B5EF4-FFF2-40B4-BE49-F238E27FC236}">
                <a16:creationId xmlns:a16="http://schemas.microsoft.com/office/drawing/2014/main" id="{C5176844-69C3-4F79-BE38-EA5BDDF4FEA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17FD0C7A-3711-2745-38BA-6E85F0F45DE7}"/>
              </a:ext>
            </a:extLst>
          </p:cNvPr>
          <p:cNvSpPr txBox="1"/>
          <p:nvPr/>
        </p:nvSpPr>
        <p:spPr>
          <a:xfrm>
            <a:off x="5748136" y="531293"/>
            <a:ext cx="5326631" cy="1073482"/>
          </a:xfrm>
          <a:prstGeom prst="rect">
            <a:avLst/>
          </a:prstGeom>
        </p:spPr>
        <p:txBody>
          <a:bodyPr rot="0" spcFirstLastPara="0" vertOverflow="overflow" horzOverflow="overflow" vert="horz" lIns="91440" tIns="45720" rIns="91440" bIns="45720" numCol="1" spcCol="0" rtlCol="0" fromWordArt="0" anchor="t" anchorCtr="0" forceAA="0" compatLnSpc="1">
            <a:prstTxWarp prst="textNoShape">
              <a:avLst/>
            </a:prstTxWarp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3200" b="1" i="1" kern="1200" spc="100" baseline="0" dirty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rPr>
              <a:t>INSTRUCCIONES PARA TU ESPACIO DE ACTIVIDADES</a:t>
            </a:r>
          </a:p>
        </p:txBody>
      </p:sp>
      <p:pic>
        <p:nvPicPr>
          <p:cNvPr id="4" name="Imagen 3" descr="Dos mitades de aguacate sobre un fondo verde">
            <a:extLst>
              <a:ext uri="{FF2B5EF4-FFF2-40B4-BE49-F238E27FC236}">
                <a16:creationId xmlns:a16="http://schemas.microsoft.com/office/drawing/2014/main" id="{1A129401-885B-6F36-51DD-839CBD45714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2928" r="26312" b="-1"/>
          <a:stretch/>
        </p:blipFill>
        <p:spPr>
          <a:xfrm>
            <a:off x="1" y="10"/>
            <a:ext cx="5215066" cy="6857990"/>
          </a:xfrm>
          <a:custGeom>
            <a:avLst/>
            <a:gdLst/>
            <a:ahLst/>
            <a:cxnLst/>
            <a:rect l="l" t="t" r="r" b="b"/>
            <a:pathLst>
              <a:path w="5215066" h="6845983">
                <a:moveTo>
                  <a:pt x="0" y="0"/>
                </a:moveTo>
                <a:lnTo>
                  <a:pt x="3197713" y="0"/>
                </a:lnTo>
                <a:lnTo>
                  <a:pt x="3259787" y="39795"/>
                </a:lnTo>
                <a:cubicBezTo>
                  <a:pt x="4439462" y="836768"/>
                  <a:pt x="5215066" y="2186425"/>
                  <a:pt x="5215066" y="3717234"/>
                </a:cubicBezTo>
                <a:cubicBezTo>
                  <a:pt x="5215066" y="4788800"/>
                  <a:pt x="4835020" y="5771602"/>
                  <a:pt x="4202364" y="6538204"/>
                </a:cubicBezTo>
                <a:lnTo>
                  <a:pt x="3922635" y="6845983"/>
                </a:lnTo>
                <a:lnTo>
                  <a:pt x="0" y="6845983"/>
                </a:lnTo>
                <a:close/>
              </a:path>
            </a:pathLst>
          </a:custGeom>
        </p:spPr>
      </p:pic>
      <p:cxnSp>
        <p:nvCxnSpPr>
          <p:cNvPr id="159" name="Straight Connector 158">
            <a:extLst>
              <a:ext uri="{FF2B5EF4-FFF2-40B4-BE49-F238E27FC236}">
                <a16:creationId xmlns:a16="http://schemas.microsoft.com/office/drawing/2014/main" id="{C1FC086D-39EC-448D-97E7-FF232355AE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5986332" y="3088919"/>
            <a:ext cx="5212080" cy="0"/>
          </a:xfrm>
          <a:prstGeom prst="line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CuadroTexto 5">
            <a:extLst>
              <a:ext uri="{FF2B5EF4-FFF2-40B4-BE49-F238E27FC236}">
                <a16:creationId xmlns:a16="http://schemas.microsoft.com/office/drawing/2014/main" id="{06230B79-EA0D-AD8B-CB56-DA4B45CBE61A}"/>
              </a:ext>
            </a:extLst>
          </p:cNvPr>
          <p:cNvSpPr txBox="1"/>
          <p:nvPr/>
        </p:nvSpPr>
        <p:spPr>
          <a:xfrm>
            <a:off x="5417457" y="1814338"/>
            <a:ext cx="6376178" cy="4440476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182880" indent="-228600">
              <a:spcBef>
                <a:spcPts val="400"/>
              </a:spcBef>
              <a:spcAft>
                <a:spcPts val="400"/>
              </a:spcAft>
              <a:buSzPct val="75000"/>
              <a:buFont typeface="Arial" panose="020B0604020202020204" pitchFamily="34" charset="0"/>
              <a:buAutoNum type="arabicPeriod"/>
            </a:pPr>
            <a:r>
              <a:rPr lang="en-US" sz="2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Se </a:t>
            </a:r>
            <a:r>
              <a:rPr lang="en-US" sz="2000" err="1">
                <a:solidFill>
                  <a:schemeClr val="tx1">
                    <a:lumMod val="85000"/>
                    <a:lumOff val="15000"/>
                  </a:schemeClr>
                </a:solidFill>
              </a:rPr>
              <a:t>trata</a:t>
            </a:r>
            <a:r>
              <a:rPr lang="en-US" sz="2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de </a:t>
            </a:r>
            <a:r>
              <a:rPr lang="en-US" sz="2000" err="1">
                <a:solidFill>
                  <a:schemeClr val="tx1">
                    <a:lumMod val="85000"/>
                    <a:lumOff val="15000"/>
                  </a:schemeClr>
                </a:solidFill>
              </a:rPr>
              <a:t>ir</a:t>
            </a:r>
            <a:r>
              <a:rPr lang="en-US" sz="2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2000" err="1">
                <a:solidFill>
                  <a:schemeClr val="tx1">
                    <a:lumMod val="85000"/>
                    <a:lumOff val="15000"/>
                  </a:schemeClr>
                </a:solidFill>
              </a:rPr>
              <a:t>adquiriendo</a:t>
            </a:r>
            <a:r>
              <a:rPr lang="en-US" sz="2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2000" err="1">
                <a:solidFill>
                  <a:schemeClr val="tx1">
                    <a:lumMod val="85000"/>
                    <a:lumOff val="15000"/>
                  </a:schemeClr>
                </a:solidFill>
              </a:rPr>
              <a:t>información</a:t>
            </a:r>
            <a:r>
              <a:rPr lang="en-US" sz="2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2000" err="1">
                <a:solidFill>
                  <a:schemeClr val="tx1">
                    <a:lumMod val="85000"/>
                    <a:lumOff val="15000"/>
                  </a:schemeClr>
                </a:solidFill>
              </a:rPr>
              <a:t>sobre</a:t>
            </a:r>
            <a:r>
              <a:rPr lang="en-US" sz="2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la </a:t>
            </a:r>
            <a:r>
              <a:rPr lang="en-US" sz="2000" err="1">
                <a:solidFill>
                  <a:schemeClr val="tx1">
                    <a:lumMod val="85000"/>
                    <a:lumOff val="15000"/>
                  </a:schemeClr>
                </a:solidFill>
              </a:rPr>
              <a:t>importancia</a:t>
            </a:r>
            <a:r>
              <a:rPr lang="en-US" sz="2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de la </a:t>
            </a:r>
            <a:r>
              <a:rPr lang="en-US" sz="2000" err="1">
                <a:solidFill>
                  <a:schemeClr val="tx1">
                    <a:lumMod val="85000"/>
                    <a:lumOff val="15000"/>
                  </a:schemeClr>
                </a:solidFill>
              </a:rPr>
              <a:t>dieta</a:t>
            </a:r>
            <a:r>
              <a:rPr lang="en-US" sz="2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 </a:t>
            </a:r>
          </a:p>
          <a:p>
            <a:pPr marL="182880" indent="-228600">
              <a:spcBef>
                <a:spcPts val="400"/>
              </a:spcBef>
              <a:spcAft>
                <a:spcPts val="400"/>
              </a:spcAft>
              <a:buSzPct val="75000"/>
              <a:buFont typeface="Arial" panose="020B0604020202020204" pitchFamily="34" charset="0"/>
              <a:buAutoNum type="arabicPeriod"/>
            </a:pPr>
            <a:r>
              <a:rPr lang="en-US" sz="2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Para </a:t>
            </a:r>
            <a:r>
              <a:rPr lang="en-US" sz="2000" err="1">
                <a:solidFill>
                  <a:schemeClr val="tx1">
                    <a:lumMod val="85000"/>
                    <a:lumOff val="15000"/>
                  </a:schemeClr>
                </a:solidFill>
              </a:rPr>
              <a:t>ello</a:t>
            </a:r>
            <a:r>
              <a:rPr lang="en-US" sz="2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2000" err="1">
                <a:solidFill>
                  <a:schemeClr val="tx1">
                    <a:lumMod val="85000"/>
                    <a:lumOff val="15000"/>
                  </a:schemeClr>
                </a:solidFill>
              </a:rPr>
              <a:t>debes</a:t>
            </a:r>
            <a:r>
              <a:rPr lang="en-US" sz="2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  </a:t>
            </a:r>
            <a:r>
              <a:rPr lang="en-US" sz="2000" err="1">
                <a:solidFill>
                  <a:schemeClr val="tx1">
                    <a:lumMod val="85000"/>
                    <a:lumOff val="15000"/>
                  </a:schemeClr>
                </a:solidFill>
              </a:rPr>
              <a:t>pinchar</a:t>
            </a:r>
            <a:r>
              <a:rPr lang="en-US" sz="2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las </a:t>
            </a:r>
            <a:r>
              <a:rPr lang="en-US" sz="2000" err="1">
                <a:solidFill>
                  <a:schemeClr val="tx1">
                    <a:lumMod val="85000"/>
                    <a:lumOff val="15000"/>
                  </a:schemeClr>
                </a:solidFill>
              </a:rPr>
              <a:t>imágenes</a:t>
            </a:r>
            <a:r>
              <a:rPr lang="en-US" sz="2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de </a:t>
            </a:r>
            <a:r>
              <a:rPr lang="en-US" sz="2000" err="1">
                <a:solidFill>
                  <a:schemeClr val="tx1">
                    <a:lumMod val="85000"/>
                    <a:lumOff val="15000"/>
                  </a:schemeClr>
                </a:solidFill>
              </a:rPr>
              <a:t>frutas</a:t>
            </a:r>
            <a:r>
              <a:rPr lang="en-US" sz="2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2000" err="1">
                <a:solidFill>
                  <a:schemeClr val="tx1">
                    <a:lumMod val="85000"/>
                    <a:lumOff val="15000"/>
                  </a:schemeClr>
                </a:solidFill>
              </a:rPr>
              <a:t>por</a:t>
            </a:r>
            <a:r>
              <a:rPr lang="en-US" sz="2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2000" err="1">
                <a:solidFill>
                  <a:schemeClr val="tx1">
                    <a:lumMod val="85000"/>
                    <a:lumOff val="15000"/>
                  </a:schemeClr>
                </a:solidFill>
              </a:rPr>
              <a:t>orden</a:t>
            </a:r>
            <a:r>
              <a:rPr lang="en-US" sz="2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, </a:t>
            </a:r>
            <a:r>
              <a:rPr lang="en-US" sz="2000" err="1">
                <a:solidFill>
                  <a:schemeClr val="tx1">
                    <a:lumMod val="85000"/>
                    <a:lumOff val="15000"/>
                  </a:schemeClr>
                </a:solidFill>
              </a:rPr>
              <a:t>estas</a:t>
            </a:r>
            <a:r>
              <a:rPr lang="en-US" sz="2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2000" err="1">
                <a:solidFill>
                  <a:schemeClr val="tx1">
                    <a:lumMod val="85000"/>
                    <a:lumOff val="15000"/>
                  </a:schemeClr>
                </a:solidFill>
              </a:rPr>
              <a:t>te</a:t>
            </a:r>
            <a:r>
              <a:rPr lang="en-US" sz="2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2000" err="1">
                <a:solidFill>
                  <a:schemeClr val="tx1">
                    <a:lumMod val="85000"/>
                    <a:lumOff val="15000"/>
                  </a:schemeClr>
                </a:solidFill>
              </a:rPr>
              <a:t>llevarán</a:t>
            </a:r>
            <a:r>
              <a:rPr lang="en-US" sz="2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a </a:t>
            </a:r>
            <a:r>
              <a:rPr lang="en-US" sz="2000" err="1">
                <a:solidFill>
                  <a:schemeClr val="tx1">
                    <a:lumMod val="85000"/>
                    <a:lumOff val="15000"/>
                  </a:schemeClr>
                </a:solidFill>
              </a:rPr>
              <a:t>diferentes</a:t>
            </a:r>
            <a:r>
              <a:rPr lang="en-US" sz="2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2000" err="1">
                <a:solidFill>
                  <a:schemeClr val="tx1">
                    <a:lumMod val="85000"/>
                    <a:lumOff val="15000"/>
                  </a:schemeClr>
                </a:solidFill>
              </a:rPr>
              <a:t>fuentes</a:t>
            </a:r>
            <a:r>
              <a:rPr lang="en-US" sz="2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de </a:t>
            </a:r>
            <a:r>
              <a:rPr lang="en-US" sz="2000" err="1">
                <a:solidFill>
                  <a:schemeClr val="tx1">
                    <a:lumMod val="85000"/>
                    <a:lumOff val="15000"/>
                  </a:schemeClr>
                </a:solidFill>
              </a:rPr>
              <a:t>información</a:t>
            </a:r>
            <a:r>
              <a:rPr lang="en-US" sz="2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y a </a:t>
            </a:r>
            <a:r>
              <a:rPr lang="en-US" sz="2000" err="1">
                <a:solidFill>
                  <a:schemeClr val="tx1">
                    <a:lumMod val="85000"/>
                    <a:lumOff val="15000"/>
                  </a:schemeClr>
                </a:solidFill>
              </a:rPr>
              <a:t>diversos</a:t>
            </a:r>
            <a:r>
              <a:rPr lang="en-US" sz="2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2000" err="1">
                <a:solidFill>
                  <a:schemeClr val="tx1">
                    <a:lumMod val="85000"/>
                    <a:lumOff val="15000"/>
                  </a:schemeClr>
                </a:solidFill>
              </a:rPr>
              <a:t>cuestionarios</a:t>
            </a:r>
            <a:r>
              <a:rPr lang="en-US" sz="2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para que </a:t>
            </a:r>
            <a:r>
              <a:rPr lang="en-US" sz="2000" err="1">
                <a:solidFill>
                  <a:schemeClr val="tx1">
                    <a:lumMod val="85000"/>
                    <a:lumOff val="15000"/>
                  </a:schemeClr>
                </a:solidFill>
              </a:rPr>
              <a:t>tú</a:t>
            </a:r>
            <a:r>
              <a:rPr lang="en-US" sz="2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2000" err="1">
                <a:solidFill>
                  <a:schemeClr val="tx1">
                    <a:lumMod val="85000"/>
                    <a:lumOff val="15000"/>
                  </a:schemeClr>
                </a:solidFill>
              </a:rPr>
              <a:t>veas</a:t>
            </a:r>
            <a:r>
              <a:rPr lang="en-US" sz="2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2000" err="1">
                <a:solidFill>
                  <a:schemeClr val="tx1">
                    <a:lumMod val="85000"/>
                    <a:lumOff val="15000"/>
                  </a:schemeClr>
                </a:solidFill>
              </a:rPr>
              <a:t>si</a:t>
            </a:r>
            <a:r>
              <a:rPr lang="en-US" sz="2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has </a:t>
            </a:r>
            <a:r>
              <a:rPr lang="en-US" sz="2000" err="1">
                <a:solidFill>
                  <a:schemeClr val="tx1">
                    <a:lumMod val="85000"/>
                    <a:lumOff val="15000"/>
                  </a:schemeClr>
                </a:solidFill>
              </a:rPr>
              <a:t>entendido</a:t>
            </a:r>
            <a:r>
              <a:rPr lang="en-US" sz="2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y </a:t>
            </a:r>
            <a:r>
              <a:rPr lang="en-US" sz="2000" err="1">
                <a:solidFill>
                  <a:schemeClr val="tx1">
                    <a:lumMod val="85000"/>
                    <a:lumOff val="15000"/>
                  </a:schemeClr>
                </a:solidFill>
              </a:rPr>
              <a:t>adquirido</a:t>
            </a:r>
            <a:r>
              <a:rPr lang="en-US" sz="2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la </a:t>
            </a:r>
            <a:r>
              <a:rPr lang="en-US" sz="2000" err="1">
                <a:solidFill>
                  <a:schemeClr val="tx1">
                    <a:lumMod val="85000"/>
                    <a:lumOff val="15000"/>
                  </a:schemeClr>
                </a:solidFill>
              </a:rPr>
              <a:t>información</a:t>
            </a:r>
            <a:r>
              <a:rPr lang="en-US" sz="2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2000" err="1">
                <a:solidFill>
                  <a:schemeClr val="tx1">
                    <a:lumMod val="85000"/>
                    <a:lumOff val="15000"/>
                  </a:schemeClr>
                </a:solidFill>
              </a:rPr>
              <a:t>necesaria</a:t>
            </a:r>
            <a:endParaRPr lang="en-US" sz="200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marL="182880" indent="-228600">
              <a:spcBef>
                <a:spcPts val="400"/>
              </a:spcBef>
              <a:spcAft>
                <a:spcPts val="400"/>
              </a:spcAft>
              <a:buSzPct val="75000"/>
              <a:buFont typeface="Arial" panose="020B0604020202020204" pitchFamily="34" charset="0"/>
              <a:buAutoNum type="arabicPeriod"/>
            </a:pPr>
            <a:endParaRPr lang="en-US" sz="20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marL="182880" indent="-228600">
              <a:spcBef>
                <a:spcPts val="400"/>
              </a:spcBef>
              <a:spcAft>
                <a:spcPts val="400"/>
              </a:spcAft>
              <a:buSzPct val="75000"/>
              <a:buFont typeface="Arial" panose="020B0604020202020204" pitchFamily="34" charset="0"/>
              <a:buAutoNum type="arabicPeriod"/>
            </a:pPr>
            <a:r>
              <a:rPr lang="en-US" sz="2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En </a:t>
            </a:r>
            <a:r>
              <a:rPr lang="en-US" sz="20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el</a:t>
            </a:r>
            <a:r>
              <a:rPr lang="en-US" sz="2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20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caso</a:t>
            </a:r>
            <a:r>
              <a:rPr lang="en-US" sz="2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de que no </a:t>
            </a:r>
            <a:r>
              <a:rPr lang="en-US" sz="20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puedas</a:t>
            </a:r>
            <a:r>
              <a:rPr lang="en-US" sz="2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20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contestar</a:t>
            </a:r>
            <a:r>
              <a:rPr lang="en-US" sz="2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las </a:t>
            </a:r>
            <a:r>
              <a:rPr lang="en-US" sz="20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preguntas</a:t>
            </a:r>
            <a:r>
              <a:rPr lang="en-US" sz="2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de  la </a:t>
            </a:r>
            <a:r>
              <a:rPr lang="en-US" sz="20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actividad</a:t>
            </a:r>
            <a:r>
              <a:rPr lang="en-US" sz="2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20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número</a:t>
            </a:r>
            <a:r>
              <a:rPr lang="en-US" sz="2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2, </a:t>
            </a:r>
            <a:r>
              <a:rPr lang="en-US" sz="20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podrás</a:t>
            </a:r>
            <a:r>
              <a:rPr lang="en-US" sz="2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20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solicitar</a:t>
            </a:r>
            <a:r>
              <a:rPr lang="en-US" sz="2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un </a:t>
            </a:r>
            <a:r>
              <a:rPr lang="en-US" sz="20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avituallamiento</a:t>
            </a:r>
            <a:r>
              <a:rPr lang="en-US" sz="2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para  </a:t>
            </a:r>
            <a:r>
              <a:rPr lang="en-US" sz="20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reponer</a:t>
            </a:r>
            <a:r>
              <a:rPr lang="en-US" sz="2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20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energía</a:t>
            </a:r>
            <a:r>
              <a:rPr lang="en-US" sz="2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(</a:t>
            </a:r>
            <a:r>
              <a:rPr lang="en-US" sz="20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en</a:t>
            </a:r>
            <a:r>
              <a:rPr lang="en-US" sz="2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20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él</a:t>
            </a:r>
            <a:r>
              <a:rPr lang="en-US" sz="2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20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podrás</a:t>
            </a:r>
            <a:r>
              <a:rPr lang="en-US" sz="2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acceder a </a:t>
            </a:r>
            <a:r>
              <a:rPr lang="en-US" sz="20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más</a:t>
            </a:r>
            <a:r>
              <a:rPr lang="en-US" sz="2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20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información</a:t>
            </a:r>
            <a:r>
              <a:rPr lang="en-US" sz="2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para </a:t>
            </a:r>
            <a:r>
              <a:rPr lang="en-US" sz="20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entender</a:t>
            </a:r>
            <a:r>
              <a:rPr lang="en-US" sz="2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20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los</a:t>
            </a:r>
            <a:r>
              <a:rPr lang="en-US" sz="2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20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conceptos</a:t>
            </a:r>
            <a:r>
              <a:rPr lang="en-US" sz="2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 y </a:t>
            </a:r>
            <a:r>
              <a:rPr lang="en-US" sz="20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poder</a:t>
            </a:r>
            <a:r>
              <a:rPr lang="en-US" sz="2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 </a:t>
            </a:r>
            <a:r>
              <a:rPr lang="en-US" sz="20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alcanzar</a:t>
            </a:r>
            <a:r>
              <a:rPr lang="en-US" sz="2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la meta</a:t>
            </a:r>
          </a:p>
        </p:txBody>
      </p:sp>
      <p:sp>
        <p:nvSpPr>
          <p:cNvPr id="161" name="Freeform 6">
            <a:extLst>
              <a:ext uri="{FF2B5EF4-FFF2-40B4-BE49-F238E27FC236}">
                <a16:creationId xmlns:a16="http://schemas.microsoft.com/office/drawing/2014/main" id="{A101E513-AF74-4E9D-A31F-9966425072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11784011" y="5783564"/>
            <a:ext cx="407988" cy="819150"/>
          </a:xfrm>
          <a:custGeom>
            <a:avLst/>
            <a:gdLst/>
            <a:ahLst/>
            <a:cxnLst/>
            <a:rect l="0" t="0" r="r" b="b"/>
            <a:pathLst>
              <a:path w="1799" h="3612">
                <a:moveTo>
                  <a:pt x="1799" y="0"/>
                </a:moveTo>
                <a:lnTo>
                  <a:pt x="1799" y="3612"/>
                </a:lnTo>
                <a:lnTo>
                  <a:pt x="1686" y="3609"/>
                </a:lnTo>
                <a:lnTo>
                  <a:pt x="1574" y="3598"/>
                </a:lnTo>
                <a:lnTo>
                  <a:pt x="1464" y="3581"/>
                </a:lnTo>
                <a:lnTo>
                  <a:pt x="1357" y="3557"/>
                </a:lnTo>
                <a:lnTo>
                  <a:pt x="1251" y="3527"/>
                </a:lnTo>
                <a:lnTo>
                  <a:pt x="1150" y="3490"/>
                </a:lnTo>
                <a:lnTo>
                  <a:pt x="1050" y="3448"/>
                </a:lnTo>
                <a:lnTo>
                  <a:pt x="953" y="3401"/>
                </a:lnTo>
                <a:lnTo>
                  <a:pt x="860" y="3347"/>
                </a:lnTo>
                <a:lnTo>
                  <a:pt x="771" y="3289"/>
                </a:lnTo>
                <a:lnTo>
                  <a:pt x="686" y="3224"/>
                </a:lnTo>
                <a:lnTo>
                  <a:pt x="604" y="3156"/>
                </a:lnTo>
                <a:lnTo>
                  <a:pt x="527" y="3083"/>
                </a:lnTo>
                <a:lnTo>
                  <a:pt x="454" y="3005"/>
                </a:lnTo>
                <a:lnTo>
                  <a:pt x="386" y="2923"/>
                </a:lnTo>
                <a:lnTo>
                  <a:pt x="323" y="2838"/>
                </a:lnTo>
                <a:lnTo>
                  <a:pt x="265" y="2748"/>
                </a:lnTo>
                <a:lnTo>
                  <a:pt x="211" y="2655"/>
                </a:lnTo>
                <a:lnTo>
                  <a:pt x="163" y="2559"/>
                </a:lnTo>
                <a:lnTo>
                  <a:pt x="121" y="2459"/>
                </a:lnTo>
                <a:lnTo>
                  <a:pt x="85" y="2356"/>
                </a:lnTo>
                <a:lnTo>
                  <a:pt x="55" y="2251"/>
                </a:lnTo>
                <a:lnTo>
                  <a:pt x="32" y="2143"/>
                </a:lnTo>
                <a:lnTo>
                  <a:pt x="14" y="2033"/>
                </a:lnTo>
                <a:lnTo>
                  <a:pt x="4" y="1920"/>
                </a:lnTo>
                <a:lnTo>
                  <a:pt x="0" y="1806"/>
                </a:lnTo>
                <a:lnTo>
                  <a:pt x="4" y="1692"/>
                </a:lnTo>
                <a:lnTo>
                  <a:pt x="14" y="1580"/>
                </a:lnTo>
                <a:lnTo>
                  <a:pt x="32" y="1469"/>
                </a:lnTo>
                <a:lnTo>
                  <a:pt x="55" y="1362"/>
                </a:lnTo>
                <a:lnTo>
                  <a:pt x="85" y="1256"/>
                </a:lnTo>
                <a:lnTo>
                  <a:pt x="121" y="1154"/>
                </a:lnTo>
                <a:lnTo>
                  <a:pt x="163" y="1054"/>
                </a:lnTo>
                <a:lnTo>
                  <a:pt x="211" y="958"/>
                </a:lnTo>
                <a:lnTo>
                  <a:pt x="265" y="864"/>
                </a:lnTo>
                <a:lnTo>
                  <a:pt x="323" y="774"/>
                </a:lnTo>
                <a:lnTo>
                  <a:pt x="386" y="689"/>
                </a:lnTo>
                <a:lnTo>
                  <a:pt x="454" y="607"/>
                </a:lnTo>
                <a:lnTo>
                  <a:pt x="527" y="529"/>
                </a:lnTo>
                <a:lnTo>
                  <a:pt x="604" y="456"/>
                </a:lnTo>
                <a:lnTo>
                  <a:pt x="686" y="388"/>
                </a:lnTo>
                <a:lnTo>
                  <a:pt x="771" y="325"/>
                </a:lnTo>
                <a:lnTo>
                  <a:pt x="860" y="266"/>
                </a:lnTo>
                <a:lnTo>
                  <a:pt x="953" y="212"/>
                </a:lnTo>
                <a:lnTo>
                  <a:pt x="1050" y="164"/>
                </a:lnTo>
                <a:lnTo>
                  <a:pt x="1150" y="122"/>
                </a:lnTo>
                <a:lnTo>
                  <a:pt x="1251" y="85"/>
                </a:lnTo>
                <a:lnTo>
                  <a:pt x="1357" y="55"/>
                </a:lnTo>
                <a:lnTo>
                  <a:pt x="1464" y="32"/>
                </a:lnTo>
                <a:lnTo>
                  <a:pt x="1574" y="14"/>
                </a:lnTo>
                <a:lnTo>
                  <a:pt x="1686" y="5"/>
                </a:lnTo>
                <a:lnTo>
                  <a:pt x="1799" y="0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2501659" y="7577797"/>
            <a:ext cx="8784567" cy="1223034"/>
          </a:xfrm>
        </p:spPr>
        <p:txBody>
          <a:bodyPr/>
          <a:lstStyle/>
          <a:p>
            <a:endParaRPr lang="es-ES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2645434" y="7397661"/>
            <a:ext cx="9144000" cy="1655762"/>
          </a:xfrm>
        </p:spPr>
        <p:txBody>
          <a:bodyPr/>
          <a:lstStyle/>
          <a:p>
            <a:endParaRPr lang="es-ES"/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23A21EA7-68A2-4900-CB40-05B36F27BC3A}"/>
              </a:ext>
            </a:extLst>
          </p:cNvPr>
          <p:cNvSpPr txBox="1"/>
          <p:nvPr/>
        </p:nvSpPr>
        <p:spPr>
          <a:xfrm>
            <a:off x="447261" y="5615608"/>
            <a:ext cx="3578086" cy="40011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s-ES" sz="2000" dirty="0">
                <a:solidFill>
                  <a:schemeClr val="accent5">
                    <a:lumMod val="75000"/>
                  </a:schemeClr>
                </a:solidFill>
              </a:rPr>
              <a:t>Mar García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70B4E144-3E57-92EA-36E0-151DD2375456}"/>
              </a:ext>
            </a:extLst>
          </p:cNvPr>
          <p:cNvSpPr txBox="1"/>
          <p:nvPr/>
        </p:nvSpPr>
        <p:spPr>
          <a:xfrm>
            <a:off x="612913" y="347870"/>
            <a:ext cx="2584173" cy="46166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s-ES" sz="2400" b="1" dirty="0">
                <a:solidFill>
                  <a:schemeClr val="accent5">
                    <a:lumMod val="75000"/>
                  </a:schemeClr>
                </a:solidFill>
              </a:rPr>
              <a:t>3º ESO</a:t>
            </a:r>
          </a:p>
        </p:txBody>
      </p:sp>
    </p:spTree>
    <p:extLst>
      <p:ext uri="{BB962C8B-B14F-4D97-AF65-F5344CB8AC3E}">
        <p14:creationId xmlns:p14="http://schemas.microsoft.com/office/powerpoint/2010/main" val="2406273178"/>
      </p:ext>
    </p:extLst>
  </p:cSld>
  <p:clrMapOvr>
    <a:masterClrMapping/>
  </p:clrMapOvr>
</p:sld>
</file>

<file path=ppt/theme/theme1.xml><?xml version="1.0" encoding="utf-8"?>
<a:theme xmlns:a="http://schemas.openxmlformats.org/drawingml/2006/main" name="HeadlinesVTI">
  <a:themeElements>
    <a:clrScheme name="Headlines">
      <a:dk1>
        <a:sysClr val="windowText" lastClr="000000"/>
      </a:dk1>
      <a:lt1>
        <a:sysClr val="window" lastClr="FFFFFF"/>
      </a:lt1>
      <a:dk2>
        <a:srgbClr val="232C41"/>
      </a:dk2>
      <a:lt2>
        <a:srgbClr val="F6F4EF"/>
      </a:lt2>
      <a:accent1>
        <a:srgbClr val="439EB7"/>
      </a:accent1>
      <a:accent2>
        <a:srgbClr val="E20E65"/>
      </a:accent2>
      <a:accent3>
        <a:srgbClr val="F59324"/>
      </a:accent3>
      <a:accent4>
        <a:srgbClr val="5046B9"/>
      </a:accent4>
      <a:accent5>
        <a:srgbClr val="5CB678"/>
      </a:accent5>
      <a:accent6>
        <a:srgbClr val="9717F7"/>
      </a:accent6>
      <a:hlink>
        <a:srgbClr val="E80095"/>
      </a:hlink>
      <a:folHlink>
        <a:srgbClr val="808080"/>
      </a:folHlink>
    </a:clrScheme>
    <a:fontScheme name="Custom 211">
      <a:majorFont>
        <a:latin typeface="Sitka Banner"/>
        <a:ea typeface=""/>
        <a:cs typeface=""/>
      </a:majorFont>
      <a:minorFont>
        <a:latin typeface="Avenir Next LT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8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6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HeadlinesVTI" id="{66EB4A02-0C0F-47F1-9F48-4E6882B9F967}" vid="{F3552358-4452-4FDA-9568-4F5DA32F7A6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Panorámica</PresentationFormat>
  <Paragraphs>0</Paragraphs>
  <Slides>1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2" baseType="lpstr">
      <vt:lpstr>HeadlinesVTI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/>
  <cp:lastModifiedBy/>
  <cp:revision>73</cp:revision>
  <dcterms:created xsi:type="dcterms:W3CDTF">2023-10-31T12:19:58Z</dcterms:created>
  <dcterms:modified xsi:type="dcterms:W3CDTF">2023-10-31T12:58:19Z</dcterms:modified>
</cp:coreProperties>
</file>