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676601-2BD5-4EF3-A186-6E94EAD59C29}" v="599" dt="2023-07-11T16:18:24.0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BC55-5864-427B-84CF-6441AA82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45" y="1205037"/>
            <a:ext cx="7744993" cy="254133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52BDB-18E0-4991-A6F2-7AD54201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745" y="3949332"/>
            <a:ext cx="7744993" cy="2006735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0ABC6-907E-47DE-8E40-61F2DD1B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AB158-6097-43A1-90B6-406F9367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E077-FF20-4DD9-92B5-EE1C4D61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61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1C13-CF9D-4E82-A5B4-91008DCD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06FD2-89E8-4415-ADF7-22F4A4C2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CBBFF-8889-497F-B4CA-A031E8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8DAF-985B-4BB4-ADA9-02EA979F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0DBC-42B5-46AB-B36A-B39128E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3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1B6E7-01C8-4375-B7C7-596CD119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83229"/>
            <a:ext cx="8214179" cy="330313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41675-8F3E-47CC-9573-D853C506D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5900"/>
            <a:ext cx="8214179" cy="7937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19F49-690E-49EC-BD41-75A18C9E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C9E70-1401-468E-97DE-4255CA22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BE14C-9127-4582-A006-2AEA93AF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13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4DF9-FA60-4E7B-BDE8-C0F9AFE6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F1133-890E-4E96-AEDD-0F921E26F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5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63B4-4987-4303-9640-54B67DD75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174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4AAD8-D444-410E-98EC-4707690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F01E-6867-4604-8B58-F65BCC82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43D87-0EC8-43C7-9D1B-46DB5212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46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05AE-70FD-4CEE-BDFB-D5C0A3D35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60120"/>
            <a:ext cx="9196928" cy="106070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091E2-4532-4D16-827E-4DB0688F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153" y="2062842"/>
            <a:ext cx="4445899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53BE-9EDA-4D07-A042-0D101FAB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745" y="2882837"/>
            <a:ext cx="4446642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FDFC1-7510-4F8E-A831-ABA33D977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5280" y="2062842"/>
            <a:ext cx="4467794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A42F0-9A48-4946-8BA8-394CBF01A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4868" y="2882837"/>
            <a:ext cx="4468541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FC563-D319-494F-AA63-0BDF1D2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2F4FE-433A-42F6-8A73-AD843352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5352-FC7F-4BA8-940F-2F920C28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77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3FB5-4B13-4412-9F42-62450D6A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ECA-0E5D-4DD2-B664-DF35187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2406B-A925-466A-AF79-D0A4E0EA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1B050-D381-4E1A-88DD-361F0EE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0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BF592-6A15-4999-ACFA-A535A113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9EFC1-AD45-4610-8FC6-2058F55E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DF506-CFF9-4BD2-8D76-33779277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1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7674-EAFF-4CAE-A685-8AEA617D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014"/>
            <a:ext cx="3932237" cy="14369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A185-E15D-46FD-A4FB-709A8B5D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94014"/>
            <a:ext cx="6172200" cy="47670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086F7-5F48-40D6-B4E3-1347EA2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2"/>
            <a:ext cx="3932237" cy="3250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4FC41-0A32-438D-9A47-F932AB49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0F85D-CB6B-48E8-B56F-81472CE9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120E-E239-4B93-AC67-210D23BD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95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1F02C-5A08-45D4-AFE1-8EF0E6D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5120"/>
            <a:ext cx="3932237" cy="146580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EF863-20E6-4CF9-A179-0A2A52E5F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FB1A-5B7E-45DA-9713-0CD8E312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D67F-901E-4423-A48F-41F00ECA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04982-0749-4F34-A4DB-DDC12BD4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38447-AEAF-40D9-B3D3-94404C14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4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71ABCB-C306-49F0-8D5D-0B890583C1CE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4A67F94-2250-4B3A-8424-1BC0A0BCB3FF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B942D8-95BE-4CFD-BFCC-26209EC192CE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F6499A-D398-4CBC-AA22-4277539430FC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91493C-6480-4A3F-8836-1727CBA3C849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46BFEE-D3D9-4B18-BA88-49F7C7D2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186" y="959587"/>
            <a:ext cx="9076329" cy="10642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A5BD3-1A63-4F94-ADFA-5CA2A414D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48186" y="2248257"/>
            <a:ext cx="9076329" cy="365015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1888E-6FA1-446E-A77C-7D26923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313F-58CA-4397-A3B4-71B068D1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6AB3-89E2-4B6A-A5F3-3FB781C1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63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7BC2869-B8E0-44C7-801E-BA0C2C1B5E82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7CEB8F-94FA-4A87-AA80-066173AA5C5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F9817E-A26F-4D7B-82A1-FA647EE4C86F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734839-B51C-4112-A4D8-DDFCB7F84A6F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DFF651-C17F-4B2C-A962-32FA4958BCFA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B263D-CDF8-431B-A5D1-968764913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31030" y="866253"/>
            <a:ext cx="2222769" cy="531071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B6B9BE-E660-4F3A-ABA1-86667DC13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66253"/>
            <a:ext cx="8164286" cy="5310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82700-F509-4302-AE0E-6CC56401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3BD63-5B0C-4FB3-8434-8EA1A84F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E9EB-019B-4F03-8147-D6CBA6B1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01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06359A-F1E3-49EE-BBC2-40888C4A3628}"/>
              </a:ext>
            </a:extLst>
          </p:cNvPr>
          <p:cNvGrpSpPr/>
          <p:nvPr/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11B74D-DF90-4993-88AE-4D05C91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9076329" cy="1064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B3DE9-A495-4E75-819D-E0B2E5505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744" y="2248257"/>
            <a:ext cx="9076329" cy="3650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430AC-DB07-423B-A52A-0065639AF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6975" y="6356350"/>
            <a:ext cx="296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7/11/2023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AFC9-FA18-4C55-8C92-B17603CAE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745" y="501128"/>
            <a:ext cx="3311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5A493-61FB-4764-90B6-8CC218A7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9498" y="6356350"/>
            <a:ext cx="515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97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790" r:id="rId4"/>
    <p:sldLayoutId id="2147483791" r:id="rId5"/>
    <p:sldLayoutId id="2147483796" r:id="rId6"/>
    <p:sldLayoutId id="2147483792" r:id="rId7"/>
    <p:sldLayoutId id="2147483793" r:id="rId8"/>
    <p:sldLayoutId id="2147483794" r:id="rId9"/>
    <p:sldLayoutId id="2147483795" r:id="rId10"/>
    <p:sldLayoutId id="214748379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150000"/>
        <a:buFont typeface="Goudy Old Style" panose="02020502050305020303" pitchFamily="18" charset="0"/>
        <a:buChar char="∙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D206359A-F1E3-49EE-BBC2-40888C4A3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F72CB4B-A086-E546-83B0-DD8F40789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6D7683C-31F5-6F55-E849-1D765E1F8299}"/>
              </a:ext>
            </a:extLst>
          </p:cNvPr>
          <p:cNvSpPr txBox="1"/>
          <p:nvPr/>
        </p:nvSpPr>
        <p:spPr>
          <a:xfrm>
            <a:off x="960120" y="960030"/>
            <a:ext cx="4470832" cy="150739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i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INSTRUCCIONES PARA REALIZAR TU ESPACIO DE ACTIVIDADES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ADC608C-98AE-5CF2-35D4-4C419BA0260E}"/>
              </a:ext>
            </a:extLst>
          </p:cNvPr>
          <p:cNvSpPr txBox="1"/>
          <p:nvPr/>
        </p:nvSpPr>
        <p:spPr>
          <a:xfrm>
            <a:off x="952501" y="2844800"/>
            <a:ext cx="4470831" cy="305317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600">
                <a:solidFill>
                  <a:schemeClr val="tx2"/>
                </a:solidFill>
              </a:rPr>
              <a:t>1º Debes intentar experimentar sensaciones diferentes con el agua.</a:t>
            </a:r>
          </a:p>
          <a:p>
            <a:pPr>
              <a:spcAft>
                <a:spcPts val="600"/>
              </a:spcAft>
            </a:pPr>
            <a:endParaRPr lang="en-US" sz="160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endParaRPr lang="en-US" sz="160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600">
                <a:solidFill>
                  <a:schemeClr val="tx2"/>
                </a:solidFill>
              </a:rPr>
              <a:t>2º Hasta la actividad número 3 es obligatorio realizarla, si tienes dificultades puedes pasar a la actividad 5 directamente.</a:t>
            </a:r>
          </a:p>
          <a:p>
            <a:pPr>
              <a:spcAft>
                <a:spcPts val="600"/>
              </a:spcAft>
            </a:pPr>
            <a:endParaRPr lang="en-US" sz="160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600">
                <a:solidFill>
                  <a:schemeClr val="tx2"/>
                </a:solidFill>
              </a:rPr>
              <a:t>3ºLo importante es que disfrutes y experimentes diferentes sensaciones y posibilidades de juego</a:t>
            </a:r>
          </a:p>
          <a:p>
            <a:pPr>
              <a:spcAft>
                <a:spcPts val="600"/>
              </a:spcAft>
            </a:pPr>
            <a:endParaRPr lang="en-US" sz="1600">
              <a:solidFill>
                <a:schemeClr val="tx2"/>
              </a:solidFill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9151340-7EF2-0647-A719-394EFC3A1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874484"/>
            <a:ext cx="0" cy="3394558"/>
          </a:xfrm>
          <a:prstGeom prst="line">
            <a:avLst/>
          </a:prstGeom>
          <a:ln w="25400" cap="rnd">
            <a:solidFill>
              <a:schemeClr val="bg2">
                <a:lumMod val="75000"/>
                <a:alpha val="6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4" descr="Arena flotante en la luz">
            <a:extLst>
              <a:ext uri="{FF2B5EF4-FFF2-40B4-BE49-F238E27FC236}">
                <a16:creationId xmlns:a16="http://schemas.microsoft.com/office/drawing/2014/main" id="{1BE889AD-5650-44E2-7675-44BC448267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6768669" y="2065604"/>
            <a:ext cx="4848551" cy="27267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BCBAFD5-A24D-ED54-7D7F-EB8265817CF4}"/>
              </a:ext>
            </a:extLst>
          </p:cNvPr>
          <p:cNvSpPr txBox="1"/>
          <p:nvPr/>
        </p:nvSpPr>
        <p:spPr>
          <a:xfrm>
            <a:off x="5909733" y="677333"/>
            <a:ext cx="5757333" cy="53001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0112D8D-A430-383B-E528-863AE0D25D5B}"/>
              </a:ext>
            </a:extLst>
          </p:cNvPr>
          <p:cNvSpPr txBox="1"/>
          <p:nvPr/>
        </p:nvSpPr>
        <p:spPr>
          <a:xfrm>
            <a:off x="10531894" y="372533"/>
            <a:ext cx="121983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Educación infantil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9C243F8-AF7B-6B54-D0A7-0C37A6CA7433}"/>
              </a:ext>
            </a:extLst>
          </p:cNvPr>
          <p:cNvSpPr txBox="1"/>
          <p:nvPr/>
        </p:nvSpPr>
        <p:spPr>
          <a:xfrm>
            <a:off x="8500533" y="5926666"/>
            <a:ext cx="29464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 err="1"/>
              <a:t>Élida</a:t>
            </a:r>
            <a:r>
              <a:rPr lang="es-ES" dirty="0"/>
              <a:t> Carracedo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MarrakeshVTI">
  <a:themeElements>
    <a:clrScheme name="Marrakesh">
      <a:dk1>
        <a:srgbClr val="000000"/>
      </a:dk1>
      <a:lt1>
        <a:srgbClr val="FFFFFF"/>
      </a:lt1>
      <a:dk2>
        <a:srgbClr val="431C30"/>
      </a:dk2>
      <a:lt2>
        <a:srgbClr val="F3F0EF"/>
      </a:lt2>
      <a:accent1>
        <a:srgbClr val="B35B55"/>
      </a:accent1>
      <a:accent2>
        <a:srgbClr val="CF7E6C"/>
      </a:accent2>
      <a:accent3>
        <a:srgbClr val="CA8F58"/>
      </a:accent3>
      <a:accent4>
        <a:srgbClr val="A97C54"/>
      </a:accent4>
      <a:accent5>
        <a:srgbClr val="917E45"/>
      </a:accent5>
      <a:accent6>
        <a:srgbClr val="647576"/>
      </a:accent6>
      <a:hlink>
        <a:srgbClr val="A25872"/>
      </a:hlink>
      <a:folHlink>
        <a:srgbClr val="667A7E"/>
      </a:folHlink>
    </a:clrScheme>
    <a:fontScheme name="Goudy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rakeshVTI" id="{DCD97A9B-DAE4-42FA-B2F9-0A5C34F43D6C}" vid="{A7163F41-974B-4A88-831F-D9DFFFE40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MarrakeshVTI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57</cp:revision>
  <dcterms:created xsi:type="dcterms:W3CDTF">2023-07-11T16:02:31Z</dcterms:created>
  <dcterms:modified xsi:type="dcterms:W3CDTF">2023-07-11T16:22:23Z</dcterms:modified>
</cp:coreProperties>
</file>