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91" r:id="rId4"/>
    <p:sldId id="292" r:id="rId5"/>
    <p:sldId id="293" r:id="rId6"/>
    <p:sldId id="294" r:id="rId7"/>
    <p:sldId id="295" r:id="rId8"/>
    <p:sldId id="296" r:id="rId9"/>
    <p:sldId id="298" r:id="rId10"/>
    <p:sldId id="297" r:id="rId11"/>
    <p:sldId id="299" r:id="rId12"/>
    <p:sldId id="300" r:id="rId13"/>
    <p:sldId id="301" r:id="rId14"/>
    <p:sldId id="302" r:id="rId15"/>
    <p:sldId id="259" r:id="rId16"/>
    <p:sldId id="264" r:id="rId17"/>
    <p:sldId id="267" r:id="rId18"/>
    <p:sldId id="303" r:id="rId19"/>
    <p:sldId id="269" r:id="rId20"/>
    <p:sldId id="272" r:id="rId21"/>
    <p:sldId id="304" r:id="rId22"/>
    <p:sldId id="270" r:id="rId23"/>
    <p:sldId id="273" r:id="rId24"/>
    <p:sldId id="274" r:id="rId25"/>
    <p:sldId id="275" r:id="rId26"/>
    <p:sldId id="288" r:id="rId27"/>
    <p:sldId id="276" r:id="rId28"/>
    <p:sldId id="277" r:id="rId29"/>
    <p:sldId id="285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6" r:id="rId38"/>
    <p:sldId id="287" r:id="rId39"/>
    <p:sldId id="289" r:id="rId40"/>
    <p:sldId id="290" r:id="rId4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25"/>
    <p:restoredTop sz="86435"/>
  </p:normalViewPr>
  <p:slideViewPr>
    <p:cSldViewPr snapToGrid="0" snapToObjects="1">
      <p:cViewPr varScale="1">
        <p:scale>
          <a:sx n="94" d="100"/>
          <a:sy n="94" d="100"/>
        </p:scale>
        <p:origin x="1184" y="184"/>
      </p:cViewPr>
      <p:guideLst/>
    </p:cSldViewPr>
  </p:slideViewPr>
  <p:outlineViewPr>
    <p:cViewPr>
      <p:scale>
        <a:sx n="33" d="100"/>
        <a:sy n="33" d="100"/>
      </p:scale>
      <p:origin x="0" y="-119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CEA1AD-A391-A943-BCCA-4E60888A89D6}" type="doc">
      <dgm:prSet loTypeId="urn:microsoft.com/office/officeart/2005/8/layout/pyramid2" loCatId="" qsTypeId="urn:microsoft.com/office/officeart/2005/8/quickstyle/3d6" qsCatId="3D" csTypeId="urn:microsoft.com/office/officeart/2005/8/colors/accent0_3" csCatId="mainScheme" phldr="1"/>
      <dgm:spPr/>
    </dgm:pt>
    <dgm:pt modelId="{01B0A8EF-E3FE-CC40-B122-9A56A5CCC185}">
      <dgm:prSet phldrT="[Texto]"/>
      <dgm:spPr/>
      <dgm:t>
        <a:bodyPr/>
        <a:lstStyle/>
        <a:p>
          <a:r>
            <a:rPr lang="es-ES" dirty="0"/>
            <a:t>Neutralidad</a:t>
          </a:r>
        </a:p>
        <a:p>
          <a:r>
            <a:rPr lang="es-ES" dirty="0"/>
            <a:t>1789 - 1792</a:t>
          </a:r>
        </a:p>
      </dgm:t>
    </dgm:pt>
    <dgm:pt modelId="{B4C36D16-6DAF-3241-9094-CA8AE0CCF2C3}" type="parTrans" cxnId="{E935995E-98A3-3B42-B193-5111223D74CE}">
      <dgm:prSet/>
      <dgm:spPr/>
      <dgm:t>
        <a:bodyPr/>
        <a:lstStyle/>
        <a:p>
          <a:endParaRPr lang="es-ES"/>
        </a:p>
      </dgm:t>
    </dgm:pt>
    <dgm:pt modelId="{6D2C9917-4B69-A547-979D-F2ADBA84282C}" type="sibTrans" cxnId="{E935995E-98A3-3B42-B193-5111223D74CE}">
      <dgm:prSet/>
      <dgm:spPr/>
      <dgm:t>
        <a:bodyPr/>
        <a:lstStyle/>
        <a:p>
          <a:endParaRPr lang="es-ES"/>
        </a:p>
      </dgm:t>
    </dgm:pt>
    <dgm:pt modelId="{47F9EF1C-646E-5241-B540-EE35E851BF7F}">
      <dgm:prSet phldrT="[Texto]"/>
      <dgm:spPr/>
      <dgm:t>
        <a:bodyPr/>
        <a:lstStyle/>
        <a:p>
          <a:r>
            <a:rPr lang="es-ES" dirty="0"/>
            <a:t>Guerra </a:t>
          </a:r>
        </a:p>
        <a:p>
          <a:r>
            <a:rPr lang="es-ES" dirty="0"/>
            <a:t>1793 - 1795</a:t>
          </a:r>
        </a:p>
      </dgm:t>
    </dgm:pt>
    <dgm:pt modelId="{913C1E1A-6D94-5545-8F0E-373A07B164A8}" type="parTrans" cxnId="{D214A374-2E23-FC4A-8113-484952728F51}">
      <dgm:prSet/>
      <dgm:spPr/>
      <dgm:t>
        <a:bodyPr/>
        <a:lstStyle/>
        <a:p>
          <a:endParaRPr lang="es-ES"/>
        </a:p>
      </dgm:t>
    </dgm:pt>
    <dgm:pt modelId="{48262B16-ACFC-5444-BAD3-ADC0094E1B00}" type="sibTrans" cxnId="{D214A374-2E23-FC4A-8113-484952728F51}">
      <dgm:prSet/>
      <dgm:spPr/>
      <dgm:t>
        <a:bodyPr/>
        <a:lstStyle/>
        <a:p>
          <a:endParaRPr lang="es-ES"/>
        </a:p>
      </dgm:t>
    </dgm:pt>
    <dgm:pt modelId="{2B05A4F6-72A6-4545-A33D-07CA84ABDCE0}">
      <dgm:prSet phldrT="[Texto]"/>
      <dgm:spPr/>
      <dgm:t>
        <a:bodyPr/>
        <a:lstStyle/>
        <a:p>
          <a:r>
            <a:rPr lang="es-ES" dirty="0"/>
            <a:t>Alianza </a:t>
          </a:r>
        </a:p>
        <a:p>
          <a:r>
            <a:rPr lang="es-ES" dirty="0"/>
            <a:t>1796 - 1808</a:t>
          </a:r>
        </a:p>
      </dgm:t>
    </dgm:pt>
    <dgm:pt modelId="{472C0EA3-CB2A-5A4C-A2D0-6A0CEA130087}" type="parTrans" cxnId="{7D3804BB-4EA6-E945-99F3-5D35D94E0B75}">
      <dgm:prSet/>
      <dgm:spPr/>
      <dgm:t>
        <a:bodyPr/>
        <a:lstStyle/>
        <a:p>
          <a:endParaRPr lang="es-ES"/>
        </a:p>
      </dgm:t>
    </dgm:pt>
    <dgm:pt modelId="{2CB954E8-69C9-3749-8C0E-4D42A4AED7E0}" type="sibTrans" cxnId="{7D3804BB-4EA6-E945-99F3-5D35D94E0B75}">
      <dgm:prSet/>
      <dgm:spPr/>
      <dgm:t>
        <a:bodyPr/>
        <a:lstStyle/>
        <a:p>
          <a:endParaRPr lang="es-ES"/>
        </a:p>
      </dgm:t>
    </dgm:pt>
    <dgm:pt modelId="{69419705-F6FA-8345-9C68-5527052E8657}" type="pres">
      <dgm:prSet presAssocID="{4CCEA1AD-A391-A943-BCCA-4E60888A89D6}" presName="compositeShape" presStyleCnt="0">
        <dgm:presLayoutVars>
          <dgm:dir/>
          <dgm:resizeHandles/>
        </dgm:presLayoutVars>
      </dgm:prSet>
      <dgm:spPr/>
    </dgm:pt>
    <dgm:pt modelId="{3643061A-4065-A145-AB71-EEE73331D83C}" type="pres">
      <dgm:prSet presAssocID="{4CCEA1AD-A391-A943-BCCA-4E60888A89D6}" presName="pyramid" presStyleLbl="node1" presStyleIdx="0" presStyleCnt="1"/>
      <dgm:spPr/>
    </dgm:pt>
    <dgm:pt modelId="{A7B897C5-4376-B240-96CB-CB490DAC7C62}" type="pres">
      <dgm:prSet presAssocID="{4CCEA1AD-A391-A943-BCCA-4E60888A89D6}" presName="theList" presStyleCnt="0"/>
      <dgm:spPr/>
    </dgm:pt>
    <dgm:pt modelId="{CC28D5AE-9375-CA46-843E-92BBA52E19BF}" type="pres">
      <dgm:prSet presAssocID="{01B0A8EF-E3FE-CC40-B122-9A56A5CCC185}" presName="aNode" presStyleLbl="fgAcc1" presStyleIdx="0" presStyleCnt="3">
        <dgm:presLayoutVars>
          <dgm:bulletEnabled val="1"/>
        </dgm:presLayoutVars>
      </dgm:prSet>
      <dgm:spPr/>
    </dgm:pt>
    <dgm:pt modelId="{9892EADA-AE03-B34B-A892-9FD28C5723F4}" type="pres">
      <dgm:prSet presAssocID="{01B0A8EF-E3FE-CC40-B122-9A56A5CCC185}" presName="aSpace" presStyleCnt="0"/>
      <dgm:spPr/>
    </dgm:pt>
    <dgm:pt modelId="{A7C2DB93-F18F-4444-9B38-AE83ABEC3F01}" type="pres">
      <dgm:prSet presAssocID="{47F9EF1C-646E-5241-B540-EE35E851BF7F}" presName="aNode" presStyleLbl="fgAcc1" presStyleIdx="1" presStyleCnt="3">
        <dgm:presLayoutVars>
          <dgm:bulletEnabled val="1"/>
        </dgm:presLayoutVars>
      </dgm:prSet>
      <dgm:spPr/>
    </dgm:pt>
    <dgm:pt modelId="{D0BCF032-F420-3D40-8C9E-DC2ABBE3C307}" type="pres">
      <dgm:prSet presAssocID="{47F9EF1C-646E-5241-B540-EE35E851BF7F}" presName="aSpace" presStyleCnt="0"/>
      <dgm:spPr/>
    </dgm:pt>
    <dgm:pt modelId="{4035C97C-F01B-E643-A500-9D12983D87DC}" type="pres">
      <dgm:prSet presAssocID="{2B05A4F6-72A6-4545-A33D-07CA84ABDCE0}" presName="aNode" presStyleLbl="fgAcc1" presStyleIdx="2" presStyleCnt="3">
        <dgm:presLayoutVars>
          <dgm:bulletEnabled val="1"/>
        </dgm:presLayoutVars>
      </dgm:prSet>
      <dgm:spPr/>
    </dgm:pt>
    <dgm:pt modelId="{85F6D0B9-7B97-BA44-88DF-F83C76350996}" type="pres">
      <dgm:prSet presAssocID="{2B05A4F6-72A6-4545-A33D-07CA84ABDCE0}" presName="aSpace" presStyleCnt="0"/>
      <dgm:spPr/>
    </dgm:pt>
  </dgm:ptLst>
  <dgm:cxnLst>
    <dgm:cxn modelId="{D2981800-BC5D-FB4D-B2A0-27C8BADE90F0}" type="presOf" srcId="{4CCEA1AD-A391-A943-BCCA-4E60888A89D6}" destId="{69419705-F6FA-8345-9C68-5527052E8657}" srcOrd="0" destOrd="0" presId="urn:microsoft.com/office/officeart/2005/8/layout/pyramid2"/>
    <dgm:cxn modelId="{8D4C2343-ADD4-A44D-BA89-59A84889F057}" type="presOf" srcId="{2B05A4F6-72A6-4545-A33D-07CA84ABDCE0}" destId="{4035C97C-F01B-E643-A500-9D12983D87DC}" srcOrd="0" destOrd="0" presId="urn:microsoft.com/office/officeart/2005/8/layout/pyramid2"/>
    <dgm:cxn modelId="{E935995E-98A3-3B42-B193-5111223D74CE}" srcId="{4CCEA1AD-A391-A943-BCCA-4E60888A89D6}" destId="{01B0A8EF-E3FE-CC40-B122-9A56A5CCC185}" srcOrd="0" destOrd="0" parTransId="{B4C36D16-6DAF-3241-9094-CA8AE0CCF2C3}" sibTransId="{6D2C9917-4B69-A547-979D-F2ADBA84282C}"/>
    <dgm:cxn modelId="{7677C865-4443-474A-A747-3409E5F67C8E}" type="presOf" srcId="{47F9EF1C-646E-5241-B540-EE35E851BF7F}" destId="{A7C2DB93-F18F-4444-9B38-AE83ABEC3F01}" srcOrd="0" destOrd="0" presId="urn:microsoft.com/office/officeart/2005/8/layout/pyramid2"/>
    <dgm:cxn modelId="{D214A374-2E23-FC4A-8113-484952728F51}" srcId="{4CCEA1AD-A391-A943-BCCA-4E60888A89D6}" destId="{47F9EF1C-646E-5241-B540-EE35E851BF7F}" srcOrd="1" destOrd="0" parTransId="{913C1E1A-6D94-5545-8F0E-373A07B164A8}" sibTransId="{48262B16-ACFC-5444-BAD3-ADC0094E1B00}"/>
    <dgm:cxn modelId="{7D3804BB-4EA6-E945-99F3-5D35D94E0B75}" srcId="{4CCEA1AD-A391-A943-BCCA-4E60888A89D6}" destId="{2B05A4F6-72A6-4545-A33D-07CA84ABDCE0}" srcOrd="2" destOrd="0" parTransId="{472C0EA3-CB2A-5A4C-A2D0-6A0CEA130087}" sibTransId="{2CB954E8-69C9-3749-8C0E-4D42A4AED7E0}"/>
    <dgm:cxn modelId="{113686F8-332B-0042-BB38-36A996C4A7BF}" type="presOf" srcId="{01B0A8EF-E3FE-CC40-B122-9A56A5CCC185}" destId="{CC28D5AE-9375-CA46-843E-92BBA52E19BF}" srcOrd="0" destOrd="0" presId="urn:microsoft.com/office/officeart/2005/8/layout/pyramid2"/>
    <dgm:cxn modelId="{A8AC0AA9-B871-B442-AD57-BD982FEE4AD0}" type="presParOf" srcId="{69419705-F6FA-8345-9C68-5527052E8657}" destId="{3643061A-4065-A145-AB71-EEE73331D83C}" srcOrd="0" destOrd="0" presId="urn:microsoft.com/office/officeart/2005/8/layout/pyramid2"/>
    <dgm:cxn modelId="{F390D8E7-845A-9E4C-978C-7823F8F5267A}" type="presParOf" srcId="{69419705-F6FA-8345-9C68-5527052E8657}" destId="{A7B897C5-4376-B240-96CB-CB490DAC7C62}" srcOrd="1" destOrd="0" presId="urn:microsoft.com/office/officeart/2005/8/layout/pyramid2"/>
    <dgm:cxn modelId="{18FA15AF-7C7D-F34C-87DA-0BFF34BD5CC0}" type="presParOf" srcId="{A7B897C5-4376-B240-96CB-CB490DAC7C62}" destId="{CC28D5AE-9375-CA46-843E-92BBA52E19BF}" srcOrd="0" destOrd="0" presId="urn:microsoft.com/office/officeart/2005/8/layout/pyramid2"/>
    <dgm:cxn modelId="{67386EF5-61D7-994D-8E53-8A23AB2E624B}" type="presParOf" srcId="{A7B897C5-4376-B240-96CB-CB490DAC7C62}" destId="{9892EADA-AE03-B34B-A892-9FD28C5723F4}" srcOrd="1" destOrd="0" presId="urn:microsoft.com/office/officeart/2005/8/layout/pyramid2"/>
    <dgm:cxn modelId="{3F96CCA8-73B9-5449-917B-2D4D64902F87}" type="presParOf" srcId="{A7B897C5-4376-B240-96CB-CB490DAC7C62}" destId="{A7C2DB93-F18F-4444-9B38-AE83ABEC3F01}" srcOrd="2" destOrd="0" presId="urn:microsoft.com/office/officeart/2005/8/layout/pyramid2"/>
    <dgm:cxn modelId="{5EEA2D16-A4AC-8A4A-94E5-7A53947ADA8E}" type="presParOf" srcId="{A7B897C5-4376-B240-96CB-CB490DAC7C62}" destId="{D0BCF032-F420-3D40-8C9E-DC2ABBE3C307}" srcOrd="3" destOrd="0" presId="urn:microsoft.com/office/officeart/2005/8/layout/pyramid2"/>
    <dgm:cxn modelId="{CC085D9A-B51E-6346-BCA3-39BEF0B32658}" type="presParOf" srcId="{A7B897C5-4376-B240-96CB-CB490DAC7C62}" destId="{4035C97C-F01B-E643-A500-9D12983D87DC}" srcOrd="4" destOrd="0" presId="urn:microsoft.com/office/officeart/2005/8/layout/pyramid2"/>
    <dgm:cxn modelId="{75BC17FF-53A4-DE40-B0AD-D4BEEFFB15D4}" type="presParOf" srcId="{A7B897C5-4376-B240-96CB-CB490DAC7C62}" destId="{85F6D0B9-7B97-BA44-88DF-F83C76350996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DF039F-CF01-7142-B817-D58A95B6DD8E}" type="doc">
      <dgm:prSet loTypeId="urn:microsoft.com/office/officeart/2005/8/layout/cycle5" loCatId="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042FC3C9-913E-A040-929F-9E367A7F6CBB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Inspección de correspondencia procedente de Francia</a:t>
          </a:r>
        </a:p>
      </dgm:t>
    </dgm:pt>
    <dgm:pt modelId="{DECE245A-2C15-D04B-9649-C5F52B4B8324}" type="parTrans" cxnId="{DC02C9CF-236D-134F-B807-FA929100224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8C3A9D4-3952-0142-8BC2-D2EC32872A5D}" type="sibTrans" cxnId="{DC02C9CF-236D-134F-B807-FA929100224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6D2C4B0-85C2-9943-8171-D7217D893BB4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Prohibición de publicar noticias referidas a Francia</a:t>
          </a:r>
        </a:p>
      </dgm:t>
    </dgm:pt>
    <dgm:pt modelId="{74DB8259-6A07-1B4A-B92B-B8241FF80B0D}" type="parTrans" cxnId="{F2AA4031-7170-594F-BC80-7E9E0586356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243ABBC-376B-C84D-89FB-03F7222521F9}" type="sibTrans" cxnId="{F2AA4031-7170-594F-BC80-7E9E0586356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14754E5-D00F-FF4E-83C2-D91EBCDE438F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Los estudiantes necesitaban permiso del rey para salir de España</a:t>
          </a:r>
        </a:p>
      </dgm:t>
    </dgm:pt>
    <dgm:pt modelId="{40C94772-990E-544C-BFE6-B278B40E61A4}" type="parTrans" cxnId="{30EDDC16-4256-AD4E-BBA1-5B3B9284428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430C0AA-725C-EE4D-865C-EFC59843850E}" type="sibTrans" cxnId="{30EDDC16-4256-AD4E-BBA1-5B3B9284428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38F4DB3-21E1-504F-95B5-99C47EBE2BD3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Control sobre los extranjeros</a:t>
          </a:r>
        </a:p>
      </dgm:t>
    </dgm:pt>
    <dgm:pt modelId="{871EF4C1-7247-174B-8804-1D9F5C07699B}" type="parTrans" cxnId="{598A1E8C-E639-BE4C-BDD6-00B7048056F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CCE1248-6984-8D4A-B896-F9A4550082FB}" type="sibTrans" cxnId="{598A1E8C-E639-BE4C-BDD6-00B7048056F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97AEE21-092D-BA4D-B2DD-4263D5D5BAAE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Revitalización de la Inquisición</a:t>
          </a:r>
        </a:p>
      </dgm:t>
    </dgm:pt>
    <dgm:pt modelId="{EEA14236-48F4-3048-AA0D-09339FC5FFFF}" type="parTrans" cxnId="{88DD858D-B9ED-2043-96F5-BA1AA653167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402D9C8-DAA5-D041-80AD-B7F68430739C}" type="sibTrans" cxnId="{88DD858D-B9ED-2043-96F5-BA1AA653167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896C58D-D288-CC4C-84A9-27891335C295}" type="pres">
      <dgm:prSet presAssocID="{8ADF039F-CF01-7142-B817-D58A95B6DD8E}" presName="cycle" presStyleCnt="0">
        <dgm:presLayoutVars>
          <dgm:dir/>
          <dgm:resizeHandles val="exact"/>
        </dgm:presLayoutVars>
      </dgm:prSet>
      <dgm:spPr/>
    </dgm:pt>
    <dgm:pt modelId="{0350A7A3-8B32-7F42-98A6-47566F772354}" type="pres">
      <dgm:prSet presAssocID="{042FC3C9-913E-A040-929F-9E367A7F6CBB}" presName="node" presStyleLbl="node1" presStyleIdx="0" presStyleCnt="5">
        <dgm:presLayoutVars>
          <dgm:bulletEnabled val="1"/>
        </dgm:presLayoutVars>
      </dgm:prSet>
      <dgm:spPr/>
    </dgm:pt>
    <dgm:pt modelId="{23BE2998-9B1C-D14B-AD66-D8540588CB8E}" type="pres">
      <dgm:prSet presAssocID="{042FC3C9-913E-A040-929F-9E367A7F6CBB}" presName="spNode" presStyleCnt="0"/>
      <dgm:spPr/>
    </dgm:pt>
    <dgm:pt modelId="{8FC97592-AB54-2148-B957-4F273EF7618E}" type="pres">
      <dgm:prSet presAssocID="{08C3A9D4-3952-0142-8BC2-D2EC32872A5D}" presName="sibTrans" presStyleLbl="sibTrans1D1" presStyleIdx="0" presStyleCnt="5"/>
      <dgm:spPr/>
    </dgm:pt>
    <dgm:pt modelId="{6CBC21C3-2C50-B64B-A2F8-955D142B4651}" type="pres">
      <dgm:prSet presAssocID="{76D2C4B0-85C2-9943-8171-D7217D893BB4}" presName="node" presStyleLbl="node1" presStyleIdx="1" presStyleCnt="5">
        <dgm:presLayoutVars>
          <dgm:bulletEnabled val="1"/>
        </dgm:presLayoutVars>
      </dgm:prSet>
      <dgm:spPr/>
    </dgm:pt>
    <dgm:pt modelId="{9DC61501-C564-C846-9832-84A606D9CE9C}" type="pres">
      <dgm:prSet presAssocID="{76D2C4B0-85C2-9943-8171-D7217D893BB4}" presName="spNode" presStyleCnt="0"/>
      <dgm:spPr/>
    </dgm:pt>
    <dgm:pt modelId="{EB9F06BF-D0F8-E041-984F-80DA2474A786}" type="pres">
      <dgm:prSet presAssocID="{3243ABBC-376B-C84D-89FB-03F7222521F9}" presName="sibTrans" presStyleLbl="sibTrans1D1" presStyleIdx="1" presStyleCnt="5"/>
      <dgm:spPr/>
    </dgm:pt>
    <dgm:pt modelId="{93CCAA7E-DE6E-1C4A-BE77-140299EF8217}" type="pres">
      <dgm:prSet presAssocID="{414754E5-D00F-FF4E-83C2-D91EBCDE438F}" presName="node" presStyleLbl="node1" presStyleIdx="2" presStyleCnt="5">
        <dgm:presLayoutVars>
          <dgm:bulletEnabled val="1"/>
        </dgm:presLayoutVars>
      </dgm:prSet>
      <dgm:spPr/>
    </dgm:pt>
    <dgm:pt modelId="{3E4AC742-294E-7A42-998B-EA8FAB40E548}" type="pres">
      <dgm:prSet presAssocID="{414754E5-D00F-FF4E-83C2-D91EBCDE438F}" presName="spNode" presStyleCnt="0"/>
      <dgm:spPr/>
    </dgm:pt>
    <dgm:pt modelId="{E5A6076E-1CD1-174D-B63D-27D8C1942518}" type="pres">
      <dgm:prSet presAssocID="{4430C0AA-725C-EE4D-865C-EFC59843850E}" presName="sibTrans" presStyleLbl="sibTrans1D1" presStyleIdx="2" presStyleCnt="5"/>
      <dgm:spPr/>
    </dgm:pt>
    <dgm:pt modelId="{540B7679-2CDD-DA46-B8C5-2C26CC9872FF}" type="pres">
      <dgm:prSet presAssocID="{938F4DB3-21E1-504F-95B5-99C47EBE2BD3}" presName="node" presStyleLbl="node1" presStyleIdx="3" presStyleCnt="5">
        <dgm:presLayoutVars>
          <dgm:bulletEnabled val="1"/>
        </dgm:presLayoutVars>
      </dgm:prSet>
      <dgm:spPr/>
    </dgm:pt>
    <dgm:pt modelId="{65B71514-8738-4E42-AD07-BB7707742A58}" type="pres">
      <dgm:prSet presAssocID="{938F4DB3-21E1-504F-95B5-99C47EBE2BD3}" presName="spNode" presStyleCnt="0"/>
      <dgm:spPr/>
    </dgm:pt>
    <dgm:pt modelId="{7F4082D0-A58F-3D49-AB74-6D315AB52515}" type="pres">
      <dgm:prSet presAssocID="{BCCE1248-6984-8D4A-B896-F9A4550082FB}" presName="sibTrans" presStyleLbl="sibTrans1D1" presStyleIdx="3" presStyleCnt="5"/>
      <dgm:spPr/>
    </dgm:pt>
    <dgm:pt modelId="{07F89457-6BC8-A947-8128-BABEE99273C4}" type="pres">
      <dgm:prSet presAssocID="{997AEE21-092D-BA4D-B2DD-4263D5D5BAAE}" presName="node" presStyleLbl="node1" presStyleIdx="4" presStyleCnt="5">
        <dgm:presLayoutVars>
          <dgm:bulletEnabled val="1"/>
        </dgm:presLayoutVars>
      </dgm:prSet>
      <dgm:spPr/>
    </dgm:pt>
    <dgm:pt modelId="{6FA1AEA8-F1CC-E441-851C-112815CE1FC1}" type="pres">
      <dgm:prSet presAssocID="{997AEE21-092D-BA4D-B2DD-4263D5D5BAAE}" presName="spNode" presStyleCnt="0"/>
      <dgm:spPr/>
    </dgm:pt>
    <dgm:pt modelId="{D3464A30-7B4D-3348-8B15-98DB4C4BA002}" type="pres">
      <dgm:prSet presAssocID="{3402D9C8-DAA5-D041-80AD-B7F68430739C}" presName="sibTrans" presStyleLbl="sibTrans1D1" presStyleIdx="4" presStyleCnt="5"/>
      <dgm:spPr/>
    </dgm:pt>
  </dgm:ptLst>
  <dgm:cxnLst>
    <dgm:cxn modelId="{30EDDC16-4256-AD4E-BBA1-5B3B92844289}" srcId="{8ADF039F-CF01-7142-B817-D58A95B6DD8E}" destId="{414754E5-D00F-FF4E-83C2-D91EBCDE438F}" srcOrd="2" destOrd="0" parTransId="{40C94772-990E-544C-BFE6-B278B40E61A4}" sibTransId="{4430C0AA-725C-EE4D-865C-EFC59843850E}"/>
    <dgm:cxn modelId="{2EDD021A-0A88-4642-977A-6124EA2CCD1C}" type="presOf" srcId="{938F4DB3-21E1-504F-95B5-99C47EBE2BD3}" destId="{540B7679-2CDD-DA46-B8C5-2C26CC9872FF}" srcOrd="0" destOrd="0" presId="urn:microsoft.com/office/officeart/2005/8/layout/cycle5"/>
    <dgm:cxn modelId="{F2AA4031-7170-594F-BC80-7E9E05863560}" srcId="{8ADF039F-CF01-7142-B817-D58A95B6DD8E}" destId="{76D2C4B0-85C2-9943-8171-D7217D893BB4}" srcOrd="1" destOrd="0" parTransId="{74DB8259-6A07-1B4A-B92B-B8241FF80B0D}" sibTransId="{3243ABBC-376B-C84D-89FB-03F7222521F9}"/>
    <dgm:cxn modelId="{0D70705B-0879-5E45-B4A0-4C38B63E1769}" type="presOf" srcId="{08C3A9D4-3952-0142-8BC2-D2EC32872A5D}" destId="{8FC97592-AB54-2148-B957-4F273EF7618E}" srcOrd="0" destOrd="0" presId="urn:microsoft.com/office/officeart/2005/8/layout/cycle5"/>
    <dgm:cxn modelId="{A8B3977A-3CA8-6B48-89E3-2655F486EF37}" type="presOf" srcId="{997AEE21-092D-BA4D-B2DD-4263D5D5BAAE}" destId="{07F89457-6BC8-A947-8128-BABEE99273C4}" srcOrd="0" destOrd="0" presId="urn:microsoft.com/office/officeart/2005/8/layout/cycle5"/>
    <dgm:cxn modelId="{598A1E8C-E639-BE4C-BDD6-00B7048056F3}" srcId="{8ADF039F-CF01-7142-B817-D58A95B6DD8E}" destId="{938F4DB3-21E1-504F-95B5-99C47EBE2BD3}" srcOrd="3" destOrd="0" parTransId="{871EF4C1-7247-174B-8804-1D9F5C07699B}" sibTransId="{BCCE1248-6984-8D4A-B896-F9A4550082FB}"/>
    <dgm:cxn modelId="{88DD858D-B9ED-2043-96F5-BA1AA6531673}" srcId="{8ADF039F-CF01-7142-B817-D58A95B6DD8E}" destId="{997AEE21-092D-BA4D-B2DD-4263D5D5BAAE}" srcOrd="4" destOrd="0" parTransId="{EEA14236-48F4-3048-AA0D-09339FC5FFFF}" sibTransId="{3402D9C8-DAA5-D041-80AD-B7F68430739C}"/>
    <dgm:cxn modelId="{E31F5990-D3BB-7D48-B650-7B0042B6F00A}" type="presOf" srcId="{4430C0AA-725C-EE4D-865C-EFC59843850E}" destId="{E5A6076E-1CD1-174D-B63D-27D8C1942518}" srcOrd="0" destOrd="0" presId="urn:microsoft.com/office/officeart/2005/8/layout/cycle5"/>
    <dgm:cxn modelId="{22C247A0-82D2-564F-93B1-5776257557FE}" type="presOf" srcId="{3402D9C8-DAA5-D041-80AD-B7F68430739C}" destId="{D3464A30-7B4D-3348-8B15-98DB4C4BA002}" srcOrd="0" destOrd="0" presId="urn:microsoft.com/office/officeart/2005/8/layout/cycle5"/>
    <dgm:cxn modelId="{3B94B7A2-8900-1149-B7CE-E06FEFBE7F5E}" type="presOf" srcId="{042FC3C9-913E-A040-929F-9E367A7F6CBB}" destId="{0350A7A3-8B32-7F42-98A6-47566F772354}" srcOrd="0" destOrd="0" presId="urn:microsoft.com/office/officeart/2005/8/layout/cycle5"/>
    <dgm:cxn modelId="{A2BE26B0-B9D1-D24C-A010-3BC1613CEEB5}" type="presOf" srcId="{414754E5-D00F-FF4E-83C2-D91EBCDE438F}" destId="{93CCAA7E-DE6E-1C4A-BE77-140299EF8217}" srcOrd="0" destOrd="0" presId="urn:microsoft.com/office/officeart/2005/8/layout/cycle5"/>
    <dgm:cxn modelId="{F3D84BBD-DB5C-E24B-BE83-107D8997D31B}" type="presOf" srcId="{8ADF039F-CF01-7142-B817-D58A95B6DD8E}" destId="{8896C58D-D288-CC4C-84A9-27891335C295}" srcOrd="0" destOrd="0" presId="urn:microsoft.com/office/officeart/2005/8/layout/cycle5"/>
    <dgm:cxn modelId="{DC02C9CF-236D-134F-B807-FA9291002243}" srcId="{8ADF039F-CF01-7142-B817-D58A95B6DD8E}" destId="{042FC3C9-913E-A040-929F-9E367A7F6CBB}" srcOrd="0" destOrd="0" parTransId="{DECE245A-2C15-D04B-9649-C5F52B4B8324}" sibTransId="{08C3A9D4-3952-0142-8BC2-D2EC32872A5D}"/>
    <dgm:cxn modelId="{FDF164E0-E903-5843-ADF9-654870AA6888}" type="presOf" srcId="{3243ABBC-376B-C84D-89FB-03F7222521F9}" destId="{EB9F06BF-D0F8-E041-984F-80DA2474A786}" srcOrd="0" destOrd="0" presId="urn:microsoft.com/office/officeart/2005/8/layout/cycle5"/>
    <dgm:cxn modelId="{29B1C7E1-FCA3-D545-9373-331CE0131A5A}" type="presOf" srcId="{BCCE1248-6984-8D4A-B896-F9A4550082FB}" destId="{7F4082D0-A58F-3D49-AB74-6D315AB52515}" srcOrd="0" destOrd="0" presId="urn:microsoft.com/office/officeart/2005/8/layout/cycle5"/>
    <dgm:cxn modelId="{30320FE3-DED7-E943-A13E-5815B669857E}" type="presOf" srcId="{76D2C4B0-85C2-9943-8171-D7217D893BB4}" destId="{6CBC21C3-2C50-B64B-A2F8-955D142B4651}" srcOrd="0" destOrd="0" presId="urn:microsoft.com/office/officeart/2005/8/layout/cycle5"/>
    <dgm:cxn modelId="{81A789E0-C3E4-B84E-B17A-B2455335A90F}" type="presParOf" srcId="{8896C58D-D288-CC4C-84A9-27891335C295}" destId="{0350A7A3-8B32-7F42-98A6-47566F772354}" srcOrd="0" destOrd="0" presId="urn:microsoft.com/office/officeart/2005/8/layout/cycle5"/>
    <dgm:cxn modelId="{5CD0C409-8661-FC41-9E88-C1663394D8CF}" type="presParOf" srcId="{8896C58D-D288-CC4C-84A9-27891335C295}" destId="{23BE2998-9B1C-D14B-AD66-D8540588CB8E}" srcOrd="1" destOrd="0" presId="urn:microsoft.com/office/officeart/2005/8/layout/cycle5"/>
    <dgm:cxn modelId="{8508BD2E-318B-CE49-B534-7F87D9F828AC}" type="presParOf" srcId="{8896C58D-D288-CC4C-84A9-27891335C295}" destId="{8FC97592-AB54-2148-B957-4F273EF7618E}" srcOrd="2" destOrd="0" presId="urn:microsoft.com/office/officeart/2005/8/layout/cycle5"/>
    <dgm:cxn modelId="{E8EF1722-DE3A-3A42-804E-07CF045C82FE}" type="presParOf" srcId="{8896C58D-D288-CC4C-84A9-27891335C295}" destId="{6CBC21C3-2C50-B64B-A2F8-955D142B4651}" srcOrd="3" destOrd="0" presId="urn:microsoft.com/office/officeart/2005/8/layout/cycle5"/>
    <dgm:cxn modelId="{37419AF7-0AAD-A644-BD1D-FFC472A441DE}" type="presParOf" srcId="{8896C58D-D288-CC4C-84A9-27891335C295}" destId="{9DC61501-C564-C846-9832-84A606D9CE9C}" srcOrd="4" destOrd="0" presId="urn:microsoft.com/office/officeart/2005/8/layout/cycle5"/>
    <dgm:cxn modelId="{4555E84E-BC3A-6847-87FD-1F38D8B52387}" type="presParOf" srcId="{8896C58D-D288-CC4C-84A9-27891335C295}" destId="{EB9F06BF-D0F8-E041-984F-80DA2474A786}" srcOrd="5" destOrd="0" presId="urn:microsoft.com/office/officeart/2005/8/layout/cycle5"/>
    <dgm:cxn modelId="{8CD370C9-995E-B041-AFE4-6FE31D57DA00}" type="presParOf" srcId="{8896C58D-D288-CC4C-84A9-27891335C295}" destId="{93CCAA7E-DE6E-1C4A-BE77-140299EF8217}" srcOrd="6" destOrd="0" presId="urn:microsoft.com/office/officeart/2005/8/layout/cycle5"/>
    <dgm:cxn modelId="{B0C50E42-DC70-A547-ADCD-5D1A5009532D}" type="presParOf" srcId="{8896C58D-D288-CC4C-84A9-27891335C295}" destId="{3E4AC742-294E-7A42-998B-EA8FAB40E548}" srcOrd="7" destOrd="0" presId="urn:microsoft.com/office/officeart/2005/8/layout/cycle5"/>
    <dgm:cxn modelId="{38FF1766-BD28-5C4B-82E9-9C6453E191FF}" type="presParOf" srcId="{8896C58D-D288-CC4C-84A9-27891335C295}" destId="{E5A6076E-1CD1-174D-B63D-27D8C1942518}" srcOrd="8" destOrd="0" presId="urn:microsoft.com/office/officeart/2005/8/layout/cycle5"/>
    <dgm:cxn modelId="{20C84160-D113-F34B-9CB9-62A35BFDE3A4}" type="presParOf" srcId="{8896C58D-D288-CC4C-84A9-27891335C295}" destId="{540B7679-2CDD-DA46-B8C5-2C26CC9872FF}" srcOrd="9" destOrd="0" presId="urn:microsoft.com/office/officeart/2005/8/layout/cycle5"/>
    <dgm:cxn modelId="{6634170C-32DC-2145-B0CB-984E5F7E75A6}" type="presParOf" srcId="{8896C58D-D288-CC4C-84A9-27891335C295}" destId="{65B71514-8738-4E42-AD07-BB7707742A58}" srcOrd="10" destOrd="0" presId="urn:microsoft.com/office/officeart/2005/8/layout/cycle5"/>
    <dgm:cxn modelId="{706DA0D7-9439-0145-8684-7AFABFF7EC89}" type="presParOf" srcId="{8896C58D-D288-CC4C-84A9-27891335C295}" destId="{7F4082D0-A58F-3D49-AB74-6D315AB52515}" srcOrd="11" destOrd="0" presId="urn:microsoft.com/office/officeart/2005/8/layout/cycle5"/>
    <dgm:cxn modelId="{3EAD9479-B975-CA41-ACFE-389F00DB349D}" type="presParOf" srcId="{8896C58D-D288-CC4C-84A9-27891335C295}" destId="{07F89457-6BC8-A947-8128-BABEE99273C4}" srcOrd="12" destOrd="0" presId="urn:microsoft.com/office/officeart/2005/8/layout/cycle5"/>
    <dgm:cxn modelId="{D67A34EF-99D8-C646-97E7-5C45C66426C0}" type="presParOf" srcId="{8896C58D-D288-CC4C-84A9-27891335C295}" destId="{6FA1AEA8-F1CC-E441-851C-112815CE1FC1}" srcOrd="13" destOrd="0" presId="urn:microsoft.com/office/officeart/2005/8/layout/cycle5"/>
    <dgm:cxn modelId="{DA279F96-4D68-524F-8EF2-10F1C3CB16C1}" type="presParOf" srcId="{8896C58D-D288-CC4C-84A9-27891335C295}" destId="{D3464A30-7B4D-3348-8B15-98DB4C4BA00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FDDC04-1BB4-1A4C-BDB1-9CE17D3B67C7}" type="doc">
      <dgm:prSet loTypeId="urn:microsoft.com/office/officeart/2009/layout/ReverseList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80AE606B-58CE-8A41-99D8-C2928ECDF500}">
      <dgm:prSet phldrT="[Texto]"/>
      <dgm:spPr/>
      <dgm:t>
        <a:bodyPr/>
        <a:lstStyle/>
        <a:p>
          <a:pPr algn="ctr"/>
          <a:r>
            <a:rPr lang="es-ES" dirty="0"/>
            <a:t>Guerra de las Naranjas frente a Portugal (1901).</a:t>
          </a:r>
        </a:p>
        <a:p>
          <a:pPr algn="ctr"/>
          <a:r>
            <a:rPr lang="es-ES" dirty="0"/>
            <a:t>España consigue Olivenza.</a:t>
          </a:r>
        </a:p>
      </dgm:t>
    </dgm:pt>
    <dgm:pt modelId="{45144ED7-E14F-2142-9A77-8DFD7EF5D48A}" type="parTrans" cxnId="{01C7C5E6-98CC-2A41-B401-9F08EF519EF6}">
      <dgm:prSet/>
      <dgm:spPr/>
      <dgm:t>
        <a:bodyPr/>
        <a:lstStyle/>
        <a:p>
          <a:endParaRPr lang="es-ES"/>
        </a:p>
      </dgm:t>
    </dgm:pt>
    <dgm:pt modelId="{D5C2A6CF-7D2D-064F-8C9A-6435C41C9B56}" type="sibTrans" cxnId="{01C7C5E6-98CC-2A41-B401-9F08EF519EF6}">
      <dgm:prSet/>
      <dgm:spPr/>
      <dgm:t>
        <a:bodyPr/>
        <a:lstStyle/>
        <a:p>
          <a:endParaRPr lang="es-ES"/>
        </a:p>
      </dgm:t>
    </dgm:pt>
    <dgm:pt modelId="{0F3D261A-55D6-2B41-A22E-4D3C22D93DAB}">
      <dgm:prSet phldrT="[Texto]"/>
      <dgm:spPr/>
      <dgm:t>
        <a:bodyPr/>
        <a:lstStyle/>
        <a:p>
          <a:pPr algn="ctr"/>
          <a:r>
            <a:rPr lang="es-ES" dirty="0"/>
            <a:t>Catástrofe franco-española frente al Almirante Nelson en Trafalgar (1805)</a:t>
          </a:r>
        </a:p>
      </dgm:t>
    </dgm:pt>
    <dgm:pt modelId="{444F25ED-AD92-D54D-AFE1-5B7A51C42216}" type="parTrans" cxnId="{60908A16-94C8-6D43-B8F8-22F9CEA0F2B4}">
      <dgm:prSet/>
      <dgm:spPr/>
      <dgm:t>
        <a:bodyPr/>
        <a:lstStyle/>
        <a:p>
          <a:endParaRPr lang="es-ES"/>
        </a:p>
      </dgm:t>
    </dgm:pt>
    <dgm:pt modelId="{0FE572CD-A750-0749-A3EF-C8DBD036A230}" type="sibTrans" cxnId="{60908A16-94C8-6D43-B8F8-22F9CEA0F2B4}">
      <dgm:prSet/>
      <dgm:spPr/>
      <dgm:t>
        <a:bodyPr/>
        <a:lstStyle/>
        <a:p>
          <a:endParaRPr lang="es-ES"/>
        </a:p>
      </dgm:t>
    </dgm:pt>
    <dgm:pt modelId="{45AFCCCB-28B1-AF4F-A993-AA69266B72D0}" type="pres">
      <dgm:prSet presAssocID="{86FDDC04-1BB4-1A4C-BDB1-9CE17D3B67C7}" presName="Name0" presStyleCnt="0">
        <dgm:presLayoutVars>
          <dgm:chMax val="2"/>
          <dgm:chPref val="2"/>
          <dgm:animLvl val="lvl"/>
        </dgm:presLayoutVars>
      </dgm:prSet>
      <dgm:spPr/>
    </dgm:pt>
    <dgm:pt modelId="{C31C1CB8-7B81-6D44-8847-73AFE8F29CB2}" type="pres">
      <dgm:prSet presAssocID="{86FDDC04-1BB4-1A4C-BDB1-9CE17D3B67C7}" presName="LeftText" presStyleLbl="revTx" presStyleIdx="0" presStyleCnt="0">
        <dgm:presLayoutVars>
          <dgm:bulletEnabled val="1"/>
        </dgm:presLayoutVars>
      </dgm:prSet>
      <dgm:spPr/>
    </dgm:pt>
    <dgm:pt modelId="{A07A3099-0358-834A-A757-6ACEDA6D268F}" type="pres">
      <dgm:prSet presAssocID="{86FDDC04-1BB4-1A4C-BDB1-9CE17D3B67C7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A4DC7E48-FF23-9B4C-A09B-E5A09FFE2B7A}" type="pres">
      <dgm:prSet presAssocID="{86FDDC04-1BB4-1A4C-BDB1-9CE17D3B67C7}" presName="RightText" presStyleLbl="revTx" presStyleIdx="0" presStyleCnt="0">
        <dgm:presLayoutVars>
          <dgm:bulletEnabled val="1"/>
        </dgm:presLayoutVars>
      </dgm:prSet>
      <dgm:spPr/>
    </dgm:pt>
    <dgm:pt modelId="{F4F90847-FCDF-5C49-9A4A-9CA918BC6351}" type="pres">
      <dgm:prSet presAssocID="{86FDDC04-1BB4-1A4C-BDB1-9CE17D3B67C7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5FFE75E3-62D5-7D43-BCD1-DD941CD7A4EF}" type="pres">
      <dgm:prSet presAssocID="{86FDDC04-1BB4-1A4C-BDB1-9CE17D3B67C7}" presName="TopArrow" presStyleLbl="node1" presStyleIdx="0" presStyleCnt="2"/>
      <dgm:spPr/>
    </dgm:pt>
    <dgm:pt modelId="{51F4DE4D-E8A2-E043-8AA4-810ED1B76C57}" type="pres">
      <dgm:prSet presAssocID="{86FDDC04-1BB4-1A4C-BDB1-9CE17D3B67C7}" presName="BottomArrow" presStyleLbl="node1" presStyleIdx="1" presStyleCnt="2"/>
      <dgm:spPr/>
    </dgm:pt>
  </dgm:ptLst>
  <dgm:cxnLst>
    <dgm:cxn modelId="{FB154A0C-0FEE-5B43-A2C4-9399969BC9E5}" type="presOf" srcId="{80AE606B-58CE-8A41-99D8-C2928ECDF500}" destId="{A07A3099-0358-834A-A757-6ACEDA6D268F}" srcOrd="1" destOrd="0" presId="urn:microsoft.com/office/officeart/2009/layout/ReverseList"/>
    <dgm:cxn modelId="{60908A16-94C8-6D43-B8F8-22F9CEA0F2B4}" srcId="{86FDDC04-1BB4-1A4C-BDB1-9CE17D3B67C7}" destId="{0F3D261A-55D6-2B41-A22E-4D3C22D93DAB}" srcOrd="1" destOrd="0" parTransId="{444F25ED-AD92-D54D-AFE1-5B7A51C42216}" sibTransId="{0FE572CD-A750-0749-A3EF-C8DBD036A230}"/>
    <dgm:cxn modelId="{B4213B1C-F925-A142-9DE2-8C61AC88C5E2}" type="presOf" srcId="{86FDDC04-1BB4-1A4C-BDB1-9CE17D3B67C7}" destId="{45AFCCCB-28B1-AF4F-A993-AA69266B72D0}" srcOrd="0" destOrd="0" presId="urn:microsoft.com/office/officeart/2009/layout/ReverseList"/>
    <dgm:cxn modelId="{FC9F6830-D806-B945-A4C7-5575ADA62917}" type="presOf" srcId="{0F3D261A-55D6-2B41-A22E-4D3C22D93DAB}" destId="{A4DC7E48-FF23-9B4C-A09B-E5A09FFE2B7A}" srcOrd="0" destOrd="0" presId="urn:microsoft.com/office/officeart/2009/layout/ReverseList"/>
    <dgm:cxn modelId="{94C8156C-AEC9-9641-A23F-509EB1177945}" type="presOf" srcId="{80AE606B-58CE-8A41-99D8-C2928ECDF500}" destId="{C31C1CB8-7B81-6D44-8847-73AFE8F29CB2}" srcOrd="0" destOrd="0" presId="urn:microsoft.com/office/officeart/2009/layout/ReverseList"/>
    <dgm:cxn modelId="{6C6F34C9-5A45-AD49-A720-07C427ACFDD1}" type="presOf" srcId="{0F3D261A-55D6-2B41-A22E-4D3C22D93DAB}" destId="{F4F90847-FCDF-5C49-9A4A-9CA918BC6351}" srcOrd="1" destOrd="0" presId="urn:microsoft.com/office/officeart/2009/layout/ReverseList"/>
    <dgm:cxn modelId="{01C7C5E6-98CC-2A41-B401-9F08EF519EF6}" srcId="{86FDDC04-1BB4-1A4C-BDB1-9CE17D3B67C7}" destId="{80AE606B-58CE-8A41-99D8-C2928ECDF500}" srcOrd="0" destOrd="0" parTransId="{45144ED7-E14F-2142-9A77-8DFD7EF5D48A}" sibTransId="{D5C2A6CF-7D2D-064F-8C9A-6435C41C9B56}"/>
    <dgm:cxn modelId="{CBB27D7B-2B85-524A-B67E-9952DA24756B}" type="presParOf" srcId="{45AFCCCB-28B1-AF4F-A993-AA69266B72D0}" destId="{C31C1CB8-7B81-6D44-8847-73AFE8F29CB2}" srcOrd="0" destOrd="0" presId="urn:microsoft.com/office/officeart/2009/layout/ReverseList"/>
    <dgm:cxn modelId="{56662E0B-85CD-5B44-909B-35CACAD8B368}" type="presParOf" srcId="{45AFCCCB-28B1-AF4F-A993-AA69266B72D0}" destId="{A07A3099-0358-834A-A757-6ACEDA6D268F}" srcOrd="1" destOrd="0" presId="urn:microsoft.com/office/officeart/2009/layout/ReverseList"/>
    <dgm:cxn modelId="{E4C8CF34-CE8F-264C-9297-B5F289AC0B1C}" type="presParOf" srcId="{45AFCCCB-28B1-AF4F-A993-AA69266B72D0}" destId="{A4DC7E48-FF23-9B4C-A09B-E5A09FFE2B7A}" srcOrd="2" destOrd="0" presId="urn:microsoft.com/office/officeart/2009/layout/ReverseList"/>
    <dgm:cxn modelId="{C3369C9E-D070-F143-89DE-8532688B206B}" type="presParOf" srcId="{45AFCCCB-28B1-AF4F-A993-AA69266B72D0}" destId="{F4F90847-FCDF-5C49-9A4A-9CA918BC6351}" srcOrd="3" destOrd="0" presId="urn:microsoft.com/office/officeart/2009/layout/ReverseList"/>
    <dgm:cxn modelId="{0DB24B27-B034-6541-8C9B-D21D43E925E3}" type="presParOf" srcId="{45AFCCCB-28B1-AF4F-A993-AA69266B72D0}" destId="{5FFE75E3-62D5-7D43-BCD1-DD941CD7A4EF}" srcOrd="4" destOrd="0" presId="urn:microsoft.com/office/officeart/2009/layout/ReverseList"/>
    <dgm:cxn modelId="{9ED847E3-B4C3-D541-9EE1-FD4E13D2B34C}" type="presParOf" srcId="{45AFCCCB-28B1-AF4F-A993-AA69266B72D0}" destId="{51F4DE4D-E8A2-E043-8AA4-810ED1B76C57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97988C-A520-EA46-8928-10E49FCF1825}" type="doc">
      <dgm:prSet loTypeId="urn:microsoft.com/office/officeart/2009/layout/CircleArrowProcess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838CCF-40C3-6245-AE08-7673551E63EF}">
      <dgm:prSet phldrT="[Texto]"/>
      <dgm:spPr/>
      <dgm:t>
        <a:bodyPr/>
        <a:lstStyle/>
        <a:p>
          <a:r>
            <a:rPr lang="es-ES" dirty="0"/>
            <a:t>Nobleza</a:t>
          </a:r>
        </a:p>
      </dgm:t>
    </dgm:pt>
    <dgm:pt modelId="{595B0D89-43D2-4845-961F-BD7017CB1FE4}" type="parTrans" cxnId="{9643AB76-7A43-E54C-B7AA-960FECEDC01E}">
      <dgm:prSet/>
      <dgm:spPr/>
      <dgm:t>
        <a:bodyPr/>
        <a:lstStyle/>
        <a:p>
          <a:endParaRPr lang="es-ES"/>
        </a:p>
      </dgm:t>
    </dgm:pt>
    <dgm:pt modelId="{00BCE50F-3DA3-F542-A369-D605AB94D387}" type="sibTrans" cxnId="{9643AB76-7A43-E54C-B7AA-960FECEDC01E}">
      <dgm:prSet/>
      <dgm:spPr/>
      <dgm:t>
        <a:bodyPr/>
        <a:lstStyle/>
        <a:p>
          <a:endParaRPr lang="es-ES"/>
        </a:p>
      </dgm:t>
    </dgm:pt>
    <dgm:pt modelId="{939F0A65-188A-EA4F-837E-9C2CA960115A}">
      <dgm:prSet phldrT="[Texto]"/>
      <dgm:spPr/>
      <dgm:t>
        <a:bodyPr/>
        <a:lstStyle/>
        <a:p>
          <a:r>
            <a:rPr lang="es-ES" dirty="0"/>
            <a:t>Iglesia</a:t>
          </a:r>
        </a:p>
      </dgm:t>
    </dgm:pt>
    <dgm:pt modelId="{E0535437-72F4-F94F-995F-E92C8E992FC6}" type="parTrans" cxnId="{E6AB7DFC-1772-8947-A009-E72939DE3A3D}">
      <dgm:prSet/>
      <dgm:spPr/>
      <dgm:t>
        <a:bodyPr/>
        <a:lstStyle/>
        <a:p>
          <a:endParaRPr lang="es-ES"/>
        </a:p>
      </dgm:t>
    </dgm:pt>
    <dgm:pt modelId="{5650CCEA-5903-E14F-8B96-64F05DE2537C}" type="sibTrans" cxnId="{E6AB7DFC-1772-8947-A009-E72939DE3A3D}">
      <dgm:prSet/>
      <dgm:spPr/>
      <dgm:t>
        <a:bodyPr/>
        <a:lstStyle/>
        <a:p>
          <a:endParaRPr lang="es-ES"/>
        </a:p>
      </dgm:t>
    </dgm:pt>
    <dgm:pt modelId="{AFE76275-D2E9-144D-BEFA-75EAC68B57D9}">
      <dgm:prSet phldrT="[Texto]"/>
      <dgm:spPr/>
      <dgm:t>
        <a:bodyPr/>
        <a:lstStyle/>
        <a:p>
          <a:r>
            <a:rPr lang="es-ES" dirty="0"/>
            <a:t>Fernando VII</a:t>
          </a:r>
        </a:p>
      </dgm:t>
    </dgm:pt>
    <dgm:pt modelId="{11DD30E7-44E2-C640-9E10-21DC1B3B2781}" type="parTrans" cxnId="{DDF49DA8-4B1F-2748-B49A-CB01EDF30A09}">
      <dgm:prSet/>
      <dgm:spPr/>
      <dgm:t>
        <a:bodyPr/>
        <a:lstStyle/>
        <a:p>
          <a:endParaRPr lang="es-ES"/>
        </a:p>
      </dgm:t>
    </dgm:pt>
    <dgm:pt modelId="{7F11A8F7-DC03-0F40-820D-DD578F482931}" type="sibTrans" cxnId="{DDF49DA8-4B1F-2748-B49A-CB01EDF30A09}">
      <dgm:prSet/>
      <dgm:spPr/>
      <dgm:t>
        <a:bodyPr/>
        <a:lstStyle/>
        <a:p>
          <a:endParaRPr lang="es-ES"/>
        </a:p>
      </dgm:t>
    </dgm:pt>
    <dgm:pt modelId="{AFD1E4C3-455F-1B45-A817-9BF688764AC9}" type="pres">
      <dgm:prSet presAssocID="{BF97988C-A520-EA46-8928-10E49FCF1825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0FFBD592-4DDF-BB41-B683-DBC59979D7B4}" type="pres">
      <dgm:prSet presAssocID="{2B838CCF-40C3-6245-AE08-7673551E63EF}" presName="Accent1" presStyleCnt="0"/>
      <dgm:spPr/>
    </dgm:pt>
    <dgm:pt modelId="{7FEF0BA5-B81D-7D40-A2EA-0EF62CD07BC2}" type="pres">
      <dgm:prSet presAssocID="{2B838CCF-40C3-6245-AE08-7673551E63EF}" presName="Accent" presStyleLbl="node1" presStyleIdx="0" presStyleCnt="3"/>
      <dgm:spPr/>
    </dgm:pt>
    <dgm:pt modelId="{097BA06A-3F90-2F4F-A4DB-83572D834BEA}" type="pres">
      <dgm:prSet presAssocID="{2B838CCF-40C3-6245-AE08-7673551E63EF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4F898183-A02E-7B42-AABC-4AD9B7E8337D}" type="pres">
      <dgm:prSet presAssocID="{939F0A65-188A-EA4F-837E-9C2CA960115A}" presName="Accent2" presStyleCnt="0"/>
      <dgm:spPr/>
    </dgm:pt>
    <dgm:pt modelId="{F8574246-1AAF-D149-B1BB-A48FAD5A9D5F}" type="pres">
      <dgm:prSet presAssocID="{939F0A65-188A-EA4F-837E-9C2CA960115A}" presName="Accent" presStyleLbl="node1" presStyleIdx="1" presStyleCnt="3"/>
      <dgm:spPr/>
    </dgm:pt>
    <dgm:pt modelId="{18D8980E-0931-3F44-B13D-4832815EE76F}" type="pres">
      <dgm:prSet presAssocID="{939F0A65-188A-EA4F-837E-9C2CA960115A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F2FA7407-A76A-D540-A0BC-8A87385301FB}" type="pres">
      <dgm:prSet presAssocID="{AFE76275-D2E9-144D-BEFA-75EAC68B57D9}" presName="Accent3" presStyleCnt="0"/>
      <dgm:spPr/>
    </dgm:pt>
    <dgm:pt modelId="{24EDE543-1A27-CE42-9783-2FAD1BE96D3E}" type="pres">
      <dgm:prSet presAssocID="{AFE76275-D2E9-144D-BEFA-75EAC68B57D9}" presName="Accent" presStyleLbl="node1" presStyleIdx="2" presStyleCnt="3"/>
      <dgm:spPr/>
    </dgm:pt>
    <dgm:pt modelId="{16A60AA7-168E-1D4D-A2FD-77F314223CC9}" type="pres">
      <dgm:prSet presAssocID="{AFE76275-D2E9-144D-BEFA-75EAC68B57D9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85DBAC00-727E-F04D-80DB-C85D3CA64819}" type="presOf" srcId="{BF97988C-A520-EA46-8928-10E49FCF1825}" destId="{AFD1E4C3-455F-1B45-A817-9BF688764AC9}" srcOrd="0" destOrd="0" presId="urn:microsoft.com/office/officeart/2009/layout/CircleArrowProcess"/>
    <dgm:cxn modelId="{AC9F894C-09CE-A440-9C2D-672EC8E4F5BA}" type="presOf" srcId="{AFE76275-D2E9-144D-BEFA-75EAC68B57D9}" destId="{16A60AA7-168E-1D4D-A2FD-77F314223CC9}" srcOrd="0" destOrd="0" presId="urn:microsoft.com/office/officeart/2009/layout/CircleArrowProcess"/>
    <dgm:cxn modelId="{999E5758-D64C-754F-8069-DB94803333C3}" type="presOf" srcId="{939F0A65-188A-EA4F-837E-9C2CA960115A}" destId="{18D8980E-0931-3F44-B13D-4832815EE76F}" srcOrd="0" destOrd="0" presId="urn:microsoft.com/office/officeart/2009/layout/CircleArrowProcess"/>
    <dgm:cxn modelId="{9643AB76-7A43-E54C-B7AA-960FECEDC01E}" srcId="{BF97988C-A520-EA46-8928-10E49FCF1825}" destId="{2B838CCF-40C3-6245-AE08-7673551E63EF}" srcOrd="0" destOrd="0" parTransId="{595B0D89-43D2-4845-961F-BD7017CB1FE4}" sibTransId="{00BCE50F-3DA3-F542-A369-D605AB94D387}"/>
    <dgm:cxn modelId="{DDF49DA8-4B1F-2748-B49A-CB01EDF30A09}" srcId="{BF97988C-A520-EA46-8928-10E49FCF1825}" destId="{AFE76275-D2E9-144D-BEFA-75EAC68B57D9}" srcOrd="2" destOrd="0" parTransId="{11DD30E7-44E2-C640-9E10-21DC1B3B2781}" sibTransId="{7F11A8F7-DC03-0F40-820D-DD578F482931}"/>
    <dgm:cxn modelId="{CA91A6C5-83A5-1E4C-89A3-036A5F299A09}" type="presOf" srcId="{2B838CCF-40C3-6245-AE08-7673551E63EF}" destId="{097BA06A-3F90-2F4F-A4DB-83572D834BEA}" srcOrd="0" destOrd="0" presId="urn:microsoft.com/office/officeart/2009/layout/CircleArrowProcess"/>
    <dgm:cxn modelId="{E6AB7DFC-1772-8947-A009-E72939DE3A3D}" srcId="{BF97988C-A520-EA46-8928-10E49FCF1825}" destId="{939F0A65-188A-EA4F-837E-9C2CA960115A}" srcOrd="1" destOrd="0" parTransId="{E0535437-72F4-F94F-995F-E92C8E992FC6}" sibTransId="{5650CCEA-5903-E14F-8B96-64F05DE2537C}"/>
    <dgm:cxn modelId="{4461AC9D-F3A2-BE40-8088-BC406C42C32C}" type="presParOf" srcId="{AFD1E4C3-455F-1B45-A817-9BF688764AC9}" destId="{0FFBD592-4DDF-BB41-B683-DBC59979D7B4}" srcOrd="0" destOrd="0" presId="urn:microsoft.com/office/officeart/2009/layout/CircleArrowProcess"/>
    <dgm:cxn modelId="{9CAAEEDB-59AF-3E4D-A444-466598B30DDD}" type="presParOf" srcId="{0FFBD592-4DDF-BB41-B683-DBC59979D7B4}" destId="{7FEF0BA5-B81D-7D40-A2EA-0EF62CD07BC2}" srcOrd="0" destOrd="0" presId="urn:microsoft.com/office/officeart/2009/layout/CircleArrowProcess"/>
    <dgm:cxn modelId="{1EC929B6-D348-D540-A030-C260EA471EC9}" type="presParOf" srcId="{AFD1E4C3-455F-1B45-A817-9BF688764AC9}" destId="{097BA06A-3F90-2F4F-A4DB-83572D834BEA}" srcOrd="1" destOrd="0" presId="urn:microsoft.com/office/officeart/2009/layout/CircleArrowProcess"/>
    <dgm:cxn modelId="{A73C978E-93AF-E948-8D01-A28F93DB850C}" type="presParOf" srcId="{AFD1E4C3-455F-1B45-A817-9BF688764AC9}" destId="{4F898183-A02E-7B42-AABC-4AD9B7E8337D}" srcOrd="2" destOrd="0" presId="urn:microsoft.com/office/officeart/2009/layout/CircleArrowProcess"/>
    <dgm:cxn modelId="{08DFCAE8-6502-5747-BE07-57E930CF2054}" type="presParOf" srcId="{4F898183-A02E-7B42-AABC-4AD9B7E8337D}" destId="{F8574246-1AAF-D149-B1BB-A48FAD5A9D5F}" srcOrd="0" destOrd="0" presId="urn:microsoft.com/office/officeart/2009/layout/CircleArrowProcess"/>
    <dgm:cxn modelId="{4F2C5E26-3BCD-624D-B1DC-973F94F33568}" type="presParOf" srcId="{AFD1E4C3-455F-1B45-A817-9BF688764AC9}" destId="{18D8980E-0931-3F44-B13D-4832815EE76F}" srcOrd="3" destOrd="0" presId="urn:microsoft.com/office/officeart/2009/layout/CircleArrowProcess"/>
    <dgm:cxn modelId="{E172889D-1EDD-9847-B57E-51CBCED8F602}" type="presParOf" srcId="{AFD1E4C3-455F-1B45-A817-9BF688764AC9}" destId="{F2FA7407-A76A-D540-A0BC-8A87385301FB}" srcOrd="4" destOrd="0" presId="urn:microsoft.com/office/officeart/2009/layout/CircleArrowProcess"/>
    <dgm:cxn modelId="{50D11054-5DB2-1F4A-90B7-5C7ED33B55AD}" type="presParOf" srcId="{F2FA7407-A76A-D540-A0BC-8A87385301FB}" destId="{24EDE543-1A27-CE42-9783-2FAD1BE96D3E}" srcOrd="0" destOrd="0" presId="urn:microsoft.com/office/officeart/2009/layout/CircleArrowProcess"/>
    <dgm:cxn modelId="{371338D2-53CD-D145-B2CE-A39A81CB4E7C}" type="presParOf" srcId="{AFD1E4C3-455F-1B45-A817-9BF688764AC9}" destId="{16A60AA7-168E-1D4D-A2FD-77F314223CC9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A51336-8193-6C43-A3B4-505BE375058A}" type="doc">
      <dgm:prSet loTypeId="urn:microsoft.com/office/officeart/2005/8/layout/cycle7" loCatId="" qsTypeId="urn:microsoft.com/office/officeart/2005/8/quickstyle/3d7" qsCatId="3D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4C29938B-70EA-C041-9F83-81DC47FAD7AB}">
      <dgm:prSet phldrT="[Texto]"/>
      <dgm:spPr/>
      <dgm:t>
        <a:bodyPr/>
        <a:lstStyle/>
        <a:p>
          <a:r>
            <a:rPr lang="es-ES" dirty="0"/>
            <a:t>Malas cosechas</a:t>
          </a:r>
        </a:p>
      </dgm:t>
    </dgm:pt>
    <dgm:pt modelId="{A9A01D11-E28E-174B-9937-2E904B90149A}" type="parTrans" cxnId="{752E4DFA-B7F5-EF47-A089-BEF858A134A4}">
      <dgm:prSet/>
      <dgm:spPr/>
      <dgm:t>
        <a:bodyPr/>
        <a:lstStyle/>
        <a:p>
          <a:endParaRPr lang="es-ES"/>
        </a:p>
      </dgm:t>
    </dgm:pt>
    <dgm:pt modelId="{297324F6-37DE-6245-BEC9-1233DE23C9D0}" type="sibTrans" cxnId="{752E4DFA-B7F5-EF47-A089-BEF858A134A4}">
      <dgm:prSet/>
      <dgm:spPr/>
      <dgm:t>
        <a:bodyPr/>
        <a:lstStyle/>
        <a:p>
          <a:endParaRPr lang="es-ES"/>
        </a:p>
      </dgm:t>
    </dgm:pt>
    <dgm:pt modelId="{D6D04D35-02A2-3A4C-85D0-3458F6E2F770}">
      <dgm:prSet phldrT="[Texto]"/>
      <dgm:spPr/>
      <dgm:t>
        <a:bodyPr/>
        <a:lstStyle/>
        <a:p>
          <a:r>
            <a:rPr lang="es-ES" dirty="0"/>
            <a:t>Gasto bélico</a:t>
          </a:r>
        </a:p>
      </dgm:t>
    </dgm:pt>
    <dgm:pt modelId="{679E3FEE-C506-1744-9D83-B2731DCE4A8B}" type="parTrans" cxnId="{E6B35A94-0DE9-8241-90CD-379F0B9A07E4}">
      <dgm:prSet/>
      <dgm:spPr/>
      <dgm:t>
        <a:bodyPr/>
        <a:lstStyle/>
        <a:p>
          <a:endParaRPr lang="es-ES"/>
        </a:p>
      </dgm:t>
    </dgm:pt>
    <dgm:pt modelId="{8362007B-5259-C849-9973-5CA611E7E9F2}" type="sibTrans" cxnId="{E6B35A94-0DE9-8241-90CD-379F0B9A07E4}">
      <dgm:prSet/>
      <dgm:spPr/>
      <dgm:t>
        <a:bodyPr/>
        <a:lstStyle/>
        <a:p>
          <a:endParaRPr lang="es-ES"/>
        </a:p>
      </dgm:t>
    </dgm:pt>
    <dgm:pt modelId="{18D5509D-2A96-5644-A063-EF3744AC16C5}">
      <dgm:prSet phldrT="[Texto]"/>
      <dgm:spPr/>
      <dgm:t>
        <a:bodyPr/>
        <a:lstStyle/>
        <a:p>
          <a:r>
            <a:rPr lang="es-ES" dirty="0"/>
            <a:t>Hambrunas</a:t>
          </a:r>
        </a:p>
      </dgm:t>
    </dgm:pt>
    <dgm:pt modelId="{A2C1DB1F-3947-404A-8B22-4254FAECF422}" type="parTrans" cxnId="{92B262A7-67FB-E042-8C91-F4554D11BF91}">
      <dgm:prSet/>
      <dgm:spPr/>
      <dgm:t>
        <a:bodyPr/>
        <a:lstStyle/>
        <a:p>
          <a:endParaRPr lang="es-ES"/>
        </a:p>
      </dgm:t>
    </dgm:pt>
    <dgm:pt modelId="{5E5D2A0F-ECA3-B640-88E5-573F7B3E5583}" type="sibTrans" cxnId="{92B262A7-67FB-E042-8C91-F4554D11BF91}">
      <dgm:prSet/>
      <dgm:spPr/>
      <dgm:t>
        <a:bodyPr/>
        <a:lstStyle/>
        <a:p>
          <a:endParaRPr lang="es-ES"/>
        </a:p>
      </dgm:t>
    </dgm:pt>
    <dgm:pt modelId="{CB87D860-EADC-F84C-AAFD-F8D87E3EA909}" type="pres">
      <dgm:prSet presAssocID="{28A51336-8193-6C43-A3B4-505BE375058A}" presName="Name0" presStyleCnt="0">
        <dgm:presLayoutVars>
          <dgm:dir/>
          <dgm:resizeHandles val="exact"/>
        </dgm:presLayoutVars>
      </dgm:prSet>
      <dgm:spPr/>
    </dgm:pt>
    <dgm:pt modelId="{B9609400-E869-974B-9BA9-00502839B9A4}" type="pres">
      <dgm:prSet presAssocID="{4C29938B-70EA-C041-9F83-81DC47FAD7AB}" presName="node" presStyleLbl="node1" presStyleIdx="0" presStyleCnt="3">
        <dgm:presLayoutVars>
          <dgm:bulletEnabled val="1"/>
        </dgm:presLayoutVars>
      </dgm:prSet>
      <dgm:spPr/>
    </dgm:pt>
    <dgm:pt modelId="{6DF9D0BC-A6BA-DC42-B342-7F403019598D}" type="pres">
      <dgm:prSet presAssocID="{297324F6-37DE-6245-BEC9-1233DE23C9D0}" presName="sibTrans" presStyleLbl="sibTrans2D1" presStyleIdx="0" presStyleCnt="3"/>
      <dgm:spPr/>
    </dgm:pt>
    <dgm:pt modelId="{4FA1D921-005E-2647-84C8-2EAD9BF193C1}" type="pres">
      <dgm:prSet presAssocID="{297324F6-37DE-6245-BEC9-1233DE23C9D0}" presName="connectorText" presStyleLbl="sibTrans2D1" presStyleIdx="0" presStyleCnt="3"/>
      <dgm:spPr/>
    </dgm:pt>
    <dgm:pt modelId="{C4B7468F-730F-C44E-B277-33EE8B8B3559}" type="pres">
      <dgm:prSet presAssocID="{D6D04D35-02A2-3A4C-85D0-3458F6E2F770}" presName="node" presStyleLbl="node1" presStyleIdx="1" presStyleCnt="3">
        <dgm:presLayoutVars>
          <dgm:bulletEnabled val="1"/>
        </dgm:presLayoutVars>
      </dgm:prSet>
      <dgm:spPr/>
    </dgm:pt>
    <dgm:pt modelId="{11DDD39C-A122-DC4B-BD6E-45E2427F2E75}" type="pres">
      <dgm:prSet presAssocID="{8362007B-5259-C849-9973-5CA611E7E9F2}" presName="sibTrans" presStyleLbl="sibTrans2D1" presStyleIdx="1" presStyleCnt="3"/>
      <dgm:spPr/>
    </dgm:pt>
    <dgm:pt modelId="{32B15E3D-FFE0-8C47-8275-91EF4A484D67}" type="pres">
      <dgm:prSet presAssocID="{8362007B-5259-C849-9973-5CA611E7E9F2}" presName="connectorText" presStyleLbl="sibTrans2D1" presStyleIdx="1" presStyleCnt="3"/>
      <dgm:spPr/>
    </dgm:pt>
    <dgm:pt modelId="{9BBED657-63DA-A642-80DF-7697632346D4}" type="pres">
      <dgm:prSet presAssocID="{18D5509D-2A96-5644-A063-EF3744AC16C5}" presName="node" presStyleLbl="node1" presStyleIdx="2" presStyleCnt="3">
        <dgm:presLayoutVars>
          <dgm:bulletEnabled val="1"/>
        </dgm:presLayoutVars>
      </dgm:prSet>
      <dgm:spPr/>
    </dgm:pt>
    <dgm:pt modelId="{0FC0F8C3-9AF2-A44D-BD46-B3724F2E29A1}" type="pres">
      <dgm:prSet presAssocID="{5E5D2A0F-ECA3-B640-88E5-573F7B3E5583}" presName="sibTrans" presStyleLbl="sibTrans2D1" presStyleIdx="2" presStyleCnt="3"/>
      <dgm:spPr/>
    </dgm:pt>
    <dgm:pt modelId="{0839B5F5-967B-1343-84F7-E85CAAF88357}" type="pres">
      <dgm:prSet presAssocID="{5E5D2A0F-ECA3-B640-88E5-573F7B3E5583}" presName="connectorText" presStyleLbl="sibTrans2D1" presStyleIdx="2" presStyleCnt="3"/>
      <dgm:spPr/>
    </dgm:pt>
  </dgm:ptLst>
  <dgm:cxnLst>
    <dgm:cxn modelId="{8528E224-B11C-1446-A6A5-3CA2E4EE3C0D}" type="presOf" srcId="{8362007B-5259-C849-9973-5CA611E7E9F2}" destId="{11DDD39C-A122-DC4B-BD6E-45E2427F2E75}" srcOrd="0" destOrd="0" presId="urn:microsoft.com/office/officeart/2005/8/layout/cycle7"/>
    <dgm:cxn modelId="{6998E725-FCBE-D246-9F48-15D81439E8A0}" type="presOf" srcId="{18D5509D-2A96-5644-A063-EF3744AC16C5}" destId="{9BBED657-63DA-A642-80DF-7697632346D4}" srcOrd="0" destOrd="0" presId="urn:microsoft.com/office/officeart/2005/8/layout/cycle7"/>
    <dgm:cxn modelId="{0664D839-A762-B14F-8D1D-F68109C5D10F}" type="presOf" srcId="{297324F6-37DE-6245-BEC9-1233DE23C9D0}" destId="{4FA1D921-005E-2647-84C8-2EAD9BF193C1}" srcOrd="1" destOrd="0" presId="urn:microsoft.com/office/officeart/2005/8/layout/cycle7"/>
    <dgm:cxn modelId="{F7945D41-187D-4948-8045-D8DDCD293A69}" type="presOf" srcId="{297324F6-37DE-6245-BEC9-1233DE23C9D0}" destId="{6DF9D0BC-A6BA-DC42-B342-7F403019598D}" srcOrd="0" destOrd="0" presId="urn:microsoft.com/office/officeart/2005/8/layout/cycle7"/>
    <dgm:cxn modelId="{F2044F74-8A6C-F94A-9769-0E73227DA71D}" type="presOf" srcId="{4C29938B-70EA-C041-9F83-81DC47FAD7AB}" destId="{B9609400-E869-974B-9BA9-00502839B9A4}" srcOrd="0" destOrd="0" presId="urn:microsoft.com/office/officeart/2005/8/layout/cycle7"/>
    <dgm:cxn modelId="{E45AF884-CBCF-9846-AF9B-2E0C6C975179}" type="presOf" srcId="{8362007B-5259-C849-9973-5CA611E7E9F2}" destId="{32B15E3D-FFE0-8C47-8275-91EF4A484D67}" srcOrd="1" destOrd="0" presId="urn:microsoft.com/office/officeart/2005/8/layout/cycle7"/>
    <dgm:cxn modelId="{9759448B-3528-FD4F-B440-850F7B72D335}" type="presOf" srcId="{D6D04D35-02A2-3A4C-85D0-3458F6E2F770}" destId="{C4B7468F-730F-C44E-B277-33EE8B8B3559}" srcOrd="0" destOrd="0" presId="urn:microsoft.com/office/officeart/2005/8/layout/cycle7"/>
    <dgm:cxn modelId="{E6B35A94-0DE9-8241-90CD-379F0B9A07E4}" srcId="{28A51336-8193-6C43-A3B4-505BE375058A}" destId="{D6D04D35-02A2-3A4C-85D0-3458F6E2F770}" srcOrd="1" destOrd="0" parTransId="{679E3FEE-C506-1744-9D83-B2731DCE4A8B}" sibTransId="{8362007B-5259-C849-9973-5CA611E7E9F2}"/>
    <dgm:cxn modelId="{012F8094-A606-4B43-B91C-5421B5E3C913}" type="presOf" srcId="{5E5D2A0F-ECA3-B640-88E5-573F7B3E5583}" destId="{0FC0F8C3-9AF2-A44D-BD46-B3724F2E29A1}" srcOrd="0" destOrd="0" presId="urn:microsoft.com/office/officeart/2005/8/layout/cycle7"/>
    <dgm:cxn modelId="{92B262A7-67FB-E042-8C91-F4554D11BF91}" srcId="{28A51336-8193-6C43-A3B4-505BE375058A}" destId="{18D5509D-2A96-5644-A063-EF3744AC16C5}" srcOrd="2" destOrd="0" parTransId="{A2C1DB1F-3947-404A-8B22-4254FAECF422}" sibTransId="{5E5D2A0F-ECA3-B640-88E5-573F7B3E5583}"/>
    <dgm:cxn modelId="{462D69EA-1BB3-E94D-B032-9C80E83208EE}" type="presOf" srcId="{5E5D2A0F-ECA3-B640-88E5-573F7B3E5583}" destId="{0839B5F5-967B-1343-84F7-E85CAAF88357}" srcOrd="1" destOrd="0" presId="urn:microsoft.com/office/officeart/2005/8/layout/cycle7"/>
    <dgm:cxn modelId="{C8DACCF8-0203-E640-B23E-CEA51DB3D9F2}" type="presOf" srcId="{28A51336-8193-6C43-A3B4-505BE375058A}" destId="{CB87D860-EADC-F84C-AAFD-F8D87E3EA909}" srcOrd="0" destOrd="0" presId="urn:microsoft.com/office/officeart/2005/8/layout/cycle7"/>
    <dgm:cxn modelId="{752E4DFA-B7F5-EF47-A089-BEF858A134A4}" srcId="{28A51336-8193-6C43-A3B4-505BE375058A}" destId="{4C29938B-70EA-C041-9F83-81DC47FAD7AB}" srcOrd="0" destOrd="0" parTransId="{A9A01D11-E28E-174B-9937-2E904B90149A}" sibTransId="{297324F6-37DE-6245-BEC9-1233DE23C9D0}"/>
    <dgm:cxn modelId="{8E956DBA-C379-3541-A859-6C0EB9E10267}" type="presParOf" srcId="{CB87D860-EADC-F84C-AAFD-F8D87E3EA909}" destId="{B9609400-E869-974B-9BA9-00502839B9A4}" srcOrd="0" destOrd="0" presId="urn:microsoft.com/office/officeart/2005/8/layout/cycle7"/>
    <dgm:cxn modelId="{66F86BBD-B2A5-3E4D-A8A6-53CD25CD1314}" type="presParOf" srcId="{CB87D860-EADC-F84C-AAFD-F8D87E3EA909}" destId="{6DF9D0BC-A6BA-DC42-B342-7F403019598D}" srcOrd="1" destOrd="0" presId="urn:microsoft.com/office/officeart/2005/8/layout/cycle7"/>
    <dgm:cxn modelId="{96E5518A-B7C1-2C41-822F-CD94BCE5E36C}" type="presParOf" srcId="{6DF9D0BC-A6BA-DC42-B342-7F403019598D}" destId="{4FA1D921-005E-2647-84C8-2EAD9BF193C1}" srcOrd="0" destOrd="0" presId="urn:microsoft.com/office/officeart/2005/8/layout/cycle7"/>
    <dgm:cxn modelId="{E6F5747E-59BC-3C43-A0F6-B26CA224775C}" type="presParOf" srcId="{CB87D860-EADC-F84C-AAFD-F8D87E3EA909}" destId="{C4B7468F-730F-C44E-B277-33EE8B8B3559}" srcOrd="2" destOrd="0" presId="urn:microsoft.com/office/officeart/2005/8/layout/cycle7"/>
    <dgm:cxn modelId="{F1E84240-DFA4-F246-B81B-169B26623F5F}" type="presParOf" srcId="{CB87D860-EADC-F84C-AAFD-F8D87E3EA909}" destId="{11DDD39C-A122-DC4B-BD6E-45E2427F2E75}" srcOrd="3" destOrd="0" presId="urn:microsoft.com/office/officeart/2005/8/layout/cycle7"/>
    <dgm:cxn modelId="{D899DCBA-D8DF-2B47-82F8-DCD9D8D23AF5}" type="presParOf" srcId="{11DDD39C-A122-DC4B-BD6E-45E2427F2E75}" destId="{32B15E3D-FFE0-8C47-8275-91EF4A484D67}" srcOrd="0" destOrd="0" presId="urn:microsoft.com/office/officeart/2005/8/layout/cycle7"/>
    <dgm:cxn modelId="{1C5981B7-5C16-A948-AC68-1BD5FF41B656}" type="presParOf" srcId="{CB87D860-EADC-F84C-AAFD-F8D87E3EA909}" destId="{9BBED657-63DA-A642-80DF-7697632346D4}" srcOrd="4" destOrd="0" presId="urn:microsoft.com/office/officeart/2005/8/layout/cycle7"/>
    <dgm:cxn modelId="{70314D66-3993-7C4C-991C-46636AF48DF3}" type="presParOf" srcId="{CB87D860-EADC-F84C-AAFD-F8D87E3EA909}" destId="{0FC0F8C3-9AF2-A44D-BD46-B3724F2E29A1}" srcOrd="5" destOrd="0" presId="urn:microsoft.com/office/officeart/2005/8/layout/cycle7"/>
    <dgm:cxn modelId="{A8CC9D4A-D37B-7B4B-AAD4-F42879B24D31}" type="presParOf" srcId="{0FC0F8C3-9AF2-A44D-BD46-B3724F2E29A1}" destId="{0839B5F5-967B-1343-84F7-E85CAAF8835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619AE54-92EC-134D-A382-931FBC6A5A95}" type="doc">
      <dgm:prSet loTypeId="urn:microsoft.com/office/officeart/2005/8/layout/cycle7" loCatId="" qsTypeId="urn:microsoft.com/office/officeart/2005/8/quickstyle/3d6" qsCatId="3D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E7480247-8A84-C743-A3D3-84DB46BF3C00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Pérdida de ingresos procedentes de América.</a:t>
          </a:r>
        </a:p>
      </dgm:t>
    </dgm:pt>
    <dgm:pt modelId="{4D30A0C7-71BB-3C43-804E-55EC2E6E77D5}" type="parTrans" cxnId="{7636987A-2204-B44E-B072-D3A8745A17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1EC945F-73C4-A249-85C9-0E99CC099E83}" type="sibTrans" cxnId="{7636987A-2204-B44E-B072-D3A8745A17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533A14E-6A39-9047-9677-D776F688654A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Emisión de Vales Reales</a:t>
          </a:r>
        </a:p>
      </dgm:t>
    </dgm:pt>
    <dgm:pt modelId="{8886C644-53D0-CB4F-A9B7-0F96AACC3C60}" type="parTrans" cxnId="{48842C55-0BCF-344F-AA0D-E166775F3A8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576EEEC-DE16-B44B-A90E-CFDE9CFED0AB}" type="sibTrans" cxnId="{48842C55-0BCF-344F-AA0D-E166775F3A8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1061BDA-173D-1E4C-8D17-B0B11DCA47D3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Aumento del déficit.</a:t>
          </a:r>
        </a:p>
      </dgm:t>
    </dgm:pt>
    <dgm:pt modelId="{F89F1EC9-AC5F-6C47-B0F9-2794B8CCAFB1}" type="parTrans" cxnId="{F9FEF069-7625-1349-B110-AFD7D778455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C8C0115-B753-B445-8CD2-48ED46F25371}" type="sibTrans" cxnId="{F9FEF069-7625-1349-B110-AFD7D778455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544E5C0-BD97-3148-B9FB-544D0F8D994A}" type="pres">
      <dgm:prSet presAssocID="{D619AE54-92EC-134D-A382-931FBC6A5A95}" presName="Name0" presStyleCnt="0">
        <dgm:presLayoutVars>
          <dgm:dir/>
          <dgm:resizeHandles val="exact"/>
        </dgm:presLayoutVars>
      </dgm:prSet>
      <dgm:spPr/>
    </dgm:pt>
    <dgm:pt modelId="{615D4864-8724-394A-9580-20DDDA19B774}" type="pres">
      <dgm:prSet presAssocID="{E7480247-8A84-C743-A3D3-84DB46BF3C00}" presName="node" presStyleLbl="node1" presStyleIdx="0" presStyleCnt="3">
        <dgm:presLayoutVars>
          <dgm:bulletEnabled val="1"/>
        </dgm:presLayoutVars>
      </dgm:prSet>
      <dgm:spPr/>
    </dgm:pt>
    <dgm:pt modelId="{FAEA451D-1CC5-294C-90D9-AC13E142B4C9}" type="pres">
      <dgm:prSet presAssocID="{F1EC945F-73C4-A249-85C9-0E99CC099E83}" presName="sibTrans" presStyleLbl="sibTrans2D1" presStyleIdx="0" presStyleCnt="3"/>
      <dgm:spPr/>
    </dgm:pt>
    <dgm:pt modelId="{41A0777F-4DA9-FD49-9944-C2F671A77C59}" type="pres">
      <dgm:prSet presAssocID="{F1EC945F-73C4-A249-85C9-0E99CC099E83}" presName="connectorText" presStyleLbl="sibTrans2D1" presStyleIdx="0" presStyleCnt="3"/>
      <dgm:spPr/>
    </dgm:pt>
    <dgm:pt modelId="{42B076CA-BAA2-C74E-B682-ED634180B290}" type="pres">
      <dgm:prSet presAssocID="{C533A14E-6A39-9047-9677-D776F688654A}" presName="node" presStyleLbl="node1" presStyleIdx="1" presStyleCnt="3">
        <dgm:presLayoutVars>
          <dgm:bulletEnabled val="1"/>
        </dgm:presLayoutVars>
      </dgm:prSet>
      <dgm:spPr/>
    </dgm:pt>
    <dgm:pt modelId="{55D4B513-0E2A-E946-AB90-5E4357E6DC4B}" type="pres">
      <dgm:prSet presAssocID="{4576EEEC-DE16-B44B-A90E-CFDE9CFED0AB}" presName="sibTrans" presStyleLbl="sibTrans2D1" presStyleIdx="1" presStyleCnt="3"/>
      <dgm:spPr/>
    </dgm:pt>
    <dgm:pt modelId="{6EF1C5B4-0FC9-1A47-86D6-9EF9071A7DA9}" type="pres">
      <dgm:prSet presAssocID="{4576EEEC-DE16-B44B-A90E-CFDE9CFED0AB}" presName="connectorText" presStyleLbl="sibTrans2D1" presStyleIdx="1" presStyleCnt="3"/>
      <dgm:spPr/>
    </dgm:pt>
    <dgm:pt modelId="{D776A850-7AD6-5146-9B3B-0D6BA302E211}" type="pres">
      <dgm:prSet presAssocID="{D1061BDA-173D-1E4C-8D17-B0B11DCA47D3}" presName="node" presStyleLbl="node1" presStyleIdx="2" presStyleCnt="3">
        <dgm:presLayoutVars>
          <dgm:bulletEnabled val="1"/>
        </dgm:presLayoutVars>
      </dgm:prSet>
      <dgm:spPr/>
    </dgm:pt>
    <dgm:pt modelId="{C8F5BD39-DC7D-CA4C-9F06-B46CFA192FEF}" type="pres">
      <dgm:prSet presAssocID="{5C8C0115-B753-B445-8CD2-48ED46F25371}" presName="sibTrans" presStyleLbl="sibTrans2D1" presStyleIdx="2" presStyleCnt="3"/>
      <dgm:spPr/>
    </dgm:pt>
    <dgm:pt modelId="{8E341214-FFAE-FC4C-982C-F16034684F0E}" type="pres">
      <dgm:prSet presAssocID="{5C8C0115-B753-B445-8CD2-48ED46F25371}" presName="connectorText" presStyleLbl="sibTrans2D1" presStyleIdx="2" presStyleCnt="3"/>
      <dgm:spPr/>
    </dgm:pt>
  </dgm:ptLst>
  <dgm:cxnLst>
    <dgm:cxn modelId="{41972052-8454-6D43-AE70-8DF36368245E}" type="presOf" srcId="{D1061BDA-173D-1E4C-8D17-B0B11DCA47D3}" destId="{D776A850-7AD6-5146-9B3B-0D6BA302E211}" srcOrd="0" destOrd="0" presId="urn:microsoft.com/office/officeart/2005/8/layout/cycle7"/>
    <dgm:cxn modelId="{48842C55-0BCF-344F-AA0D-E166775F3A8A}" srcId="{D619AE54-92EC-134D-A382-931FBC6A5A95}" destId="{C533A14E-6A39-9047-9677-D776F688654A}" srcOrd="1" destOrd="0" parTransId="{8886C644-53D0-CB4F-A9B7-0F96AACC3C60}" sibTransId="{4576EEEC-DE16-B44B-A90E-CFDE9CFED0AB}"/>
    <dgm:cxn modelId="{FC119B65-7F30-C54E-8E45-203F3EC42430}" type="presOf" srcId="{4576EEEC-DE16-B44B-A90E-CFDE9CFED0AB}" destId="{55D4B513-0E2A-E946-AB90-5E4357E6DC4B}" srcOrd="0" destOrd="0" presId="urn:microsoft.com/office/officeart/2005/8/layout/cycle7"/>
    <dgm:cxn modelId="{F9FEF069-7625-1349-B110-AFD7D7784556}" srcId="{D619AE54-92EC-134D-A382-931FBC6A5A95}" destId="{D1061BDA-173D-1E4C-8D17-B0B11DCA47D3}" srcOrd="2" destOrd="0" parTransId="{F89F1EC9-AC5F-6C47-B0F9-2794B8CCAFB1}" sibTransId="{5C8C0115-B753-B445-8CD2-48ED46F25371}"/>
    <dgm:cxn modelId="{4619AD6E-F525-394A-83B4-E90485FB269C}" type="presOf" srcId="{5C8C0115-B753-B445-8CD2-48ED46F25371}" destId="{C8F5BD39-DC7D-CA4C-9F06-B46CFA192FEF}" srcOrd="0" destOrd="0" presId="urn:microsoft.com/office/officeart/2005/8/layout/cycle7"/>
    <dgm:cxn modelId="{FA6B8178-B173-384C-8BCC-7C2AD8D92D82}" type="presOf" srcId="{D619AE54-92EC-134D-A382-931FBC6A5A95}" destId="{3544E5C0-BD97-3148-B9FB-544D0F8D994A}" srcOrd="0" destOrd="0" presId="urn:microsoft.com/office/officeart/2005/8/layout/cycle7"/>
    <dgm:cxn modelId="{7636987A-2204-B44E-B072-D3A8745A1767}" srcId="{D619AE54-92EC-134D-A382-931FBC6A5A95}" destId="{E7480247-8A84-C743-A3D3-84DB46BF3C00}" srcOrd="0" destOrd="0" parTransId="{4D30A0C7-71BB-3C43-804E-55EC2E6E77D5}" sibTransId="{F1EC945F-73C4-A249-85C9-0E99CC099E83}"/>
    <dgm:cxn modelId="{47F6FE97-AF96-7D4F-B49F-7ABFFD139D3D}" type="presOf" srcId="{4576EEEC-DE16-B44B-A90E-CFDE9CFED0AB}" destId="{6EF1C5B4-0FC9-1A47-86D6-9EF9071A7DA9}" srcOrd="1" destOrd="0" presId="urn:microsoft.com/office/officeart/2005/8/layout/cycle7"/>
    <dgm:cxn modelId="{CC4F61AA-84A1-F444-A9E8-961DB6592FAF}" type="presOf" srcId="{F1EC945F-73C4-A249-85C9-0E99CC099E83}" destId="{FAEA451D-1CC5-294C-90D9-AC13E142B4C9}" srcOrd="0" destOrd="0" presId="urn:microsoft.com/office/officeart/2005/8/layout/cycle7"/>
    <dgm:cxn modelId="{C10CEFB0-0930-CB40-B6B8-6E0912741D00}" type="presOf" srcId="{5C8C0115-B753-B445-8CD2-48ED46F25371}" destId="{8E341214-FFAE-FC4C-982C-F16034684F0E}" srcOrd="1" destOrd="0" presId="urn:microsoft.com/office/officeart/2005/8/layout/cycle7"/>
    <dgm:cxn modelId="{464557CC-05A5-A145-8952-3686DCE9CDE4}" type="presOf" srcId="{C533A14E-6A39-9047-9677-D776F688654A}" destId="{42B076CA-BAA2-C74E-B682-ED634180B290}" srcOrd="0" destOrd="0" presId="urn:microsoft.com/office/officeart/2005/8/layout/cycle7"/>
    <dgm:cxn modelId="{F8633DD3-47EB-A54F-9CC1-2A8524A11D7E}" type="presOf" srcId="{E7480247-8A84-C743-A3D3-84DB46BF3C00}" destId="{615D4864-8724-394A-9580-20DDDA19B774}" srcOrd="0" destOrd="0" presId="urn:microsoft.com/office/officeart/2005/8/layout/cycle7"/>
    <dgm:cxn modelId="{1EB763EF-B3B9-264A-B0DE-D4D90F93C0E1}" type="presOf" srcId="{F1EC945F-73C4-A249-85C9-0E99CC099E83}" destId="{41A0777F-4DA9-FD49-9944-C2F671A77C59}" srcOrd="1" destOrd="0" presId="urn:microsoft.com/office/officeart/2005/8/layout/cycle7"/>
    <dgm:cxn modelId="{5A68EEE2-2A57-A049-B051-4855F62C095C}" type="presParOf" srcId="{3544E5C0-BD97-3148-B9FB-544D0F8D994A}" destId="{615D4864-8724-394A-9580-20DDDA19B774}" srcOrd="0" destOrd="0" presId="urn:microsoft.com/office/officeart/2005/8/layout/cycle7"/>
    <dgm:cxn modelId="{3A9929F4-666E-F74F-B953-0F1420435E0A}" type="presParOf" srcId="{3544E5C0-BD97-3148-B9FB-544D0F8D994A}" destId="{FAEA451D-1CC5-294C-90D9-AC13E142B4C9}" srcOrd="1" destOrd="0" presId="urn:microsoft.com/office/officeart/2005/8/layout/cycle7"/>
    <dgm:cxn modelId="{34E81713-4623-124A-BEE7-F496EEE20A70}" type="presParOf" srcId="{FAEA451D-1CC5-294C-90D9-AC13E142B4C9}" destId="{41A0777F-4DA9-FD49-9944-C2F671A77C59}" srcOrd="0" destOrd="0" presId="urn:microsoft.com/office/officeart/2005/8/layout/cycle7"/>
    <dgm:cxn modelId="{CCA40565-828A-F34C-87A4-0506318FDAFC}" type="presParOf" srcId="{3544E5C0-BD97-3148-B9FB-544D0F8D994A}" destId="{42B076CA-BAA2-C74E-B682-ED634180B290}" srcOrd="2" destOrd="0" presId="urn:microsoft.com/office/officeart/2005/8/layout/cycle7"/>
    <dgm:cxn modelId="{CACD6728-FF6D-4A4A-9876-40302486601F}" type="presParOf" srcId="{3544E5C0-BD97-3148-B9FB-544D0F8D994A}" destId="{55D4B513-0E2A-E946-AB90-5E4357E6DC4B}" srcOrd="3" destOrd="0" presId="urn:microsoft.com/office/officeart/2005/8/layout/cycle7"/>
    <dgm:cxn modelId="{8B7130F6-CF55-F946-B90B-A0189047F82A}" type="presParOf" srcId="{55D4B513-0E2A-E946-AB90-5E4357E6DC4B}" destId="{6EF1C5B4-0FC9-1A47-86D6-9EF9071A7DA9}" srcOrd="0" destOrd="0" presId="urn:microsoft.com/office/officeart/2005/8/layout/cycle7"/>
    <dgm:cxn modelId="{4CE2C67C-72F2-0042-B829-C67EAD505236}" type="presParOf" srcId="{3544E5C0-BD97-3148-B9FB-544D0F8D994A}" destId="{D776A850-7AD6-5146-9B3B-0D6BA302E211}" srcOrd="4" destOrd="0" presId="urn:microsoft.com/office/officeart/2005/8/layout/cycle7"/>
    <dgm:cxn modelId="{66DF3CB8-2E19-5B40-884E-FBD635319068}" type="presParOf" srcId="{3544E5C0-BD97-3148-B9FB-544D0F8D994A}" destId="{C8F5BD39-DC7D-CA4C-9F06-B46CFA192FEF}" srcOrd="5" destOrd="0" presId="urn:microsoft.com/office/officeart/2005/8/layout/cycle7"/>
    <dgm:cxn modelId="{E066880A-D14A-0C45-9919-865C534A0005}" type="presParOf" srcId="{C8F5BD39-DC7D-CA4C-9F06-B46CFA192FEF}" destId="{8E341214-FFAE-FC4C-982C-F16034684F0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19AE54-92EC-134D-A382-931FBC6A5A95}" type="doc">
      <dgm:prSet loTypeId="urn:microsoft.com/office/officeart/2005/8/layout/cycle7" loCatId="" qsTypeId="urn:microsoft.com/office/officeart/2005/8/quickstyle/3d6" qsCatId="3D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E7480247-8A84-C743-A3D3-84DB46BF3C00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Desamortización de Godoy.</a:t>
          </a:r>
        </a:p>
      </dgm:t>
    </dgm:pt>
    <dgm:pt modelId="{4D30A0C7-71BB-3C43-804E-55EC2E6E77D5}" type="parTrans" cxnId="{7636987A-2204-B44E-B072-D3A8745A17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1EC945F-73C4-A249-85C9-0E99CC099E83}" type="sibTrans" cxnId="{7636987A-2204-B44E-B072-D3A8745A176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533A14E-6A39-9047-9677-D776F688654A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A comienzos de 1800 la Corona está casi en bancarrota</a:t>
          </a:r>
        </a:p>
      </dgm:t>
    </dgm:pt>
    <dgm:pt modelId="{8886C644-53D0-CB4F-A9B7-0F96AACC3C60}" type="parTrans" cxnId="{48842C55-0BCF-344F-AA0D-E166775F3A8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576EEEC-DE16-B44B-A90E-CFDE9CFED0AB}" type="sibTrans" cxnId="{48842C55-0BCF-344F-AA0D-E166775F3A8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1061BDA-173D-1E4C-8D17-B0B11DCA47D3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Real Cédula de Consolidación.</a:t>
          </a:r>
        </a:p>
        <a:p>
          <a:r>
            <a:rPr lang="es-ES" dirty="0">
              <a:solidFill>
                <a:schemeClr val="tx1"/>
              </a:solidFill>
            </a:rPr>
            <a:t>1804</a:t>
          </a:r>
        </a:p>
      </dgm:t>
    </dgm:pt>
    <dgm:pt modelId="{F89F1EC9-AC5F-6C47-B0F9-2794B8CCAFB1}" type="parTrans" cxnId="{F9FEF069-7625-1349-B110-AFD7D778455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C8C0115-B753-B445-8CD2-48ED46F25371}" type="sibTrans" cxnId="{F9FEF069-7625-1349-B110-AFD7D778455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544E5C0-BD97-3148-B9FB-544D0F8D994A}" type="pres">
      <dgm:prSet presAssocID="{D619AE54-92EC-134D-A382-931FBC6A5A95}" presName="Name0" presStyleCnt="0">
        <dgm:presLayoutVars>
          <dgm:dir/>
          <dgm:resizeHandles val="exact"/>
        </dgm:presLayoutVars>
      </dgm:prSet>
      <dgm:spPr/>
    </dgm:pt>
    <dgm:pt modelId="{615D4864-8724-394A-9580-20DDDA19B774}" type="pres">
      <dgm:prSet presAssocID="{E7480247-8A84-C743-A3D3-84DB46BF3C00}" presName="node" presStyleLbl="node1" presStyleIdx="0" presStyleCnt="3">
        <dgm:presLayoutVars>
          <dgm:bulletEnabled val="1"/>
        </dgm:presLayoutVars>
      </dgm:prSet>
      <dgm:spPr/>
    </dgm:pt>
    <dgm:pt modelId="{FAEA451D-1CC5-294C-90D9-AC13E142B4C9}" type="pres">
      <dgm:prSet presAssocID="{F1EC945F-73C4-A249-85C9-0E99CC099E83}" presName="sibTrans" presStyleLbl="sibTrans2D1" presStyleIdx="0" presStyleCnt="3"/>
      <dgm:spPr/>
    </dgm:pt>
    <dgm:pt modelId="{41A0777F-4DA9-FD49-9944-C2F671A77C59}" type="pres">
      <dgm:prSet presAssocID="{F1EC945F-73C4-A249-85C9-0E99CC099E83}" presName="connectorText" presStyleLbl="sibTrans2D1" presStyleIdx="0" presStyleCnt="3"/>
      <dgm:spPr/>
    </dgm:pt>
    <dgm:pt modelId="{42B076CA-BAA2-C74E-B682-ED634180B290}" type="pres">
      <dgm:prSet presAssocID="{C533A14E-6A39-9047-9677-D776F688654A}" presName="node" presStyleLbl="node1" presStyleIdx="1" presStyleCnt="3">
        <dgm:presLayoutVars>
          <dgm:bulletEnabled val="1"/>
        </dgm:presLayoutVars>
      </dgm:prSet>
      <dgm:spPr/>
    </dgm:pt>
    <dgm:pt modelId="{55D4B513-0E2A-E946-AB90-5E4357E6DC4B}" type="pres">
      <dgm:prSet presAssocID="{4576EEEC-DE16-B44B-A90E-CFDE9CFED0AB}" presName="sibTrans" presStyleLbl="sibTrans2D1" presStyleIdx="1" presStyleCnt="3"/>
      <dgm:spPr/>
    </dgm:pt>
    <dgm:pt modelId="{6EF1C5B4-0FC9-1A47-86D6-9EF9071A7DA9}" type="pres">
      <dgm:prSet presAssocID="{4576EEEC-DE16-B44B-A90E-CFDE9CFED0AB}" presName="connectorText" presStyleLbl="sibTrans2D1" presStyleIdx="1" presStyleCnt="3"/>
      <dgm:spPr/>
    </dgm:pt>
    <dgm:pt modelId="{D776A850-7AD6-5146-9B3B-0D6BA302E211}" type="pres">
      <dgm:prSet presAssocID="{D1061BDA-173D-1E4C-8D17-B0B11DCA47D3}" presName="node" presStyleLbl="node1" presStyleIdx="2" presStyleCnt="3">
        <dgm:presLayoutVars>
          <dgm:bulletEnabled val="1"/>
        </dgm:presLayoutVars>
      </dgm:prSet>
      <dgm:spPr/>
    </dgm:pt>
    <dgm:pt modelId="{C8F5BD39-DC7D-CA4C-9F06-B46CFA192FEF}" type="pres">
      <dgm:prSet presAssocID="{5C8C0115-B753-B445-8CD2-48ED46F25371}" presName="sibTrans" presStyleLbl="sibTrans2D1" presStyleIdx="2" presStyleCnt="3"/>
      <dgm:spPr/>
    </dgm:pt>
    <dgm:pt modelId="{8E341214-FFAE-FC4C-982C-F16034684F0E}" type="pres">
      <dgm:prSet presAssocID="{5C8C0115-B753-B445-8CD2-48ED46F25371}" presName="connectorText" presStyleLbl="sibTrans2D1" presStyleIdx="2" presStyleCnt="3"/>
      <dgm:spPr/>
    </dgm:pt>
  </dgm:ptLst>
  <dgm:cxnLst>
    <dgm:cxn modelId="{41972052-8454-6D43-AE70-8DF36368245E}" type="presOf" srcId="{D1061BDA-173D-1E4C-8D17-B0B11DCA47D3}" destId="{D776A850-7AD6-5146-9B3B-0D6BA302E211}" srcOrd="0" destOrd="0" presId="urn:microsoft.com/office/officeart/2005/8/layout/cycle7"/>
    <dgm:cxn modelId="{48842C55-0BCF-344F-AA0D-E166775F3A8A}" srcId="{D619AE54-92EC-134D-A382-931FBC6A5A95}" destId="{C533A14E-6A39-9047-9677-D776F688654A}" srcOrd="1" destOrd="0" parTransId="{8886C644-53D0-CB4F-A9B7-0F96AACC3C60}" sibTransId="{4576EEEC-DE16-B44B-A90E-CFDE9CFED0AB}"/>
    <dgm:cxn modelId="{FC119B65-7F30-C54E-8E45-203F3EC42430}" type="presOf" srcId="{4576EEEC-DE16-B44B-A90E-CFDE9CFED0AB}" destId="{55D4B513-0E2A-E946-AB90-5E4357E6DC4B}" srcOrd="0" destOrd="0" presId="urn:microsoft.com/office/officeart/2005/8/layout/cycle7"/>
    <dgm:cxn modelId="{F9FEF069-7625-1349-B110-AFD7D7784556}" srcId="{D619AE54-92EC-134D-A382-931FBC6A5A95}" destId="{D1061BDA-173D-1E4C-8D17-B0B11DCA47D3}" srcOrd="2" destOrd="0" parTransId="{F89F1EC9-AC5F-6C47-B0F9-2794B8CCAFB1}" sibTransId="{5C8C0115-B753-B445-8CD2-48ED46F25371}"/>
    <dgm:cxn modelId="{4619AD6E-F525-394A-83B4-E90485FB269C}" type="presOf" srcId="{5C8C0115-B753-B445-8CD2-48ED46F25371}" destId="{C8F5BD39-DC7D-CA4C-9F06-B46CFA192FEF}" srcOrd="0" destOrd="0" presId="urn:microsoft.com/office/officeart/2005/8/layout/cycle7"/>
    <dgm:cxn modelId="{FA6B8178-B173-384C-8BCC-7C2AD8D92D82}" type="presOf" srcId="{D619AE54-92EC-134D-A382-931FBC6A5A95}" destId="{3544E5C0-BD97-3148-B9FB-544D0F8D994A}" srcOrd="0" destOrd="0" presId="urn:microsoft.com/office/officeart/2005/8/layout/cycle7"/>
    <dgm:cxn modelId="{7636987A-2204-B44E-B072-D3A8745A1767}" srcId="{D619AE54-92EC-134D-A382-931FBC6A5A95}" destId="{E7480247-8A84-C743-A3D3-84DB46BF3C00}" srcOrd="0" destOrd="0" parTransId="{4D30A0C7-71BB-3C43-804E-55EC2E6E77D5}" sibTransId="{F1EC945F-73C4-A249-85C9-0E99CC099E83}"/>
    <dgm:cxn modelId="{47F6FE97-AF96-7D4F-B49F-7ABFFD139D3D}" type="presOf" srcId="{4576EEEC-DE16-B44B-A90E-CFDE9CFED0AB}" destId="{6EF1C5B4-0FC9-1A47-86D6-9EF9071A7DA9}" srcOrd="1" destOrd="0" presId="urn:microsoft.com/office/officeart/2005/8/layout/cycle7"/>
    <dgm:cxn modelId="{CC4F61AA-84A1-F444-A9E8-961DB6592FAF}" type="presOf" srcId="{F1EC945F-73C4-A249-85C9-0E99CC099E83}" destId="{FAEA451D-1CC5-294C-90D9-AC13E142B4C9}" srcOrd="0" destOrd="0" presId="urn:microsoft.com/office/officeart/2005/8/layout/cycle7"/>
    <dgm:cxn modelId="{C10CEFB0-0930-CB40-B6B8-6E0912741D00}" type="presOf" srcId="{5C8C0115-B753-B445-8CD2-48ED46F25371}" destId="{8E341214-FFAE-FC4C-982C-F16034684F0E}" srcOrd="1" destOrd="0" presId="urn:microsoft.com/office/officeart/2005/8/layout/cycle7"/>
    <dgm:cxn modelId="{464557CC-05A5-A145-8952-3686DCE9CDE4}" type="presOf" srcId="{C533A14E-6A39-9047-9677-D776F688654A}" destId="{42B076CA-BAA2-C74E-B682-ED634180B290}" srcOrd="0" destOrd="0" presId="urn:microsoft.com/office/officeart/2005/8/layout/cycle7"/>
    <dgm:cxn modelId="{F8633DD3-47EB-A54F-9CC1-2A8524A11D7E}" type="presOf" srcId="{E7480247-8A84-C743-A3D3-84DB46BF3C00}" destId="{615D4864-8724-394A-9580-20DDDA19B774}" srcOrd="0" destOrd="0" presId="urn:microsoft.com/office/officeart/2005/8/layout/cycle7"/>
    <dgm:cxn modelId="{1EB763EF-B3B9-264A-B0DE-D4D90F93C0E1}" type="presOf" srcId="{F1EC945F-73C4-A249-85C9-0E99CC099E83}" destId="{41A0777F-4DA9-FD49-9944-C2F671A77C59}" srcOrd="1" destOrd="0" presId="urn:microsoft.com/office/officeart/2005/8/layout/cycle7"/>
    <dgm:cxn modelId="{5A68EEE2-2A57-A049-B051-4855F62C095C}" type="presParOf" srcId="{3544E5C0-BD97-3148-B9FB-544D0F8D994A}" destId="{615D4864-8724-394A-9580-20DDDA19B774}" srcOrd="0" destOrd="0" presId="urn:microsoft.com/office/officeart/2005/8/layout/cycle7"/>
    <dgm:cxn modelId="{3A9929F4-666E-F74F-B953-0F1420435E0A}" type="presParOf" srcId="{3544E5C0-BD97-3148-B9FB-544D0F8D994A}" destId="{FAEA451D-1CC5-294C-90D9-AC13E142B4C9}" srcOrd="1" destOrd="0" presId="urn:microsoft.com/office/officeart/2005/8/layout/cycle7"/>
    <dgm:cxn modelId="{34E81713-4623-124A-BEE7-F496EEE20A70}" type="presParOf" srcId="{FAEA451D-1CC5-294C-90D9-AC13E142B4C9}" destId="{41A0777F-4DA9-FD49-9944-C2F671A77C59}" srcOrd="0" destOrd="0" presId="urn:microsoft.com/office/officeart/2005/8/layout/cycle7"/>
    <dgm:cxn modelId="{CCA40565-828A-F34C-87A4-0506318FDAFC}" type="presParOf" srcId="{3544E5C0-BD97-3148-B9FB-544D0F8D994A}" destId="{42B076CA-BAA2-C74E-B682-ED634180B290}" srcOrd="2" destOrd="0" presId="urn:microsoft.com/office/officeart/2005/8/layout/cycle7"/>
    <dgm:cxn modelId="{CACD6728-FF6D-4A4A-9876-40302486601F}" type="presParOf" srcId="{3544E5C0-BD97-3148-B9FB-544D0F8D994A}" destId="{55D4B513-0E2A-E946-AB90-5E4357E6DC4B}" srcOrd="3" destOrd="0" presId="urn:microsoft.com/office/officeart/2005/8/layout/cycle7"/>
    <dgm:cxn modelId="{8B7130F6-CF55-F946-B90B-A0189047F82A}" type="presParOf" srcId="{55D4B513-0E2A-E946-AB90-5E4357E6DC4B}" destId="{6EF1C5B4-0FC9-1A47-86D6-9EF9071A7DA9}" srcOrd="0" destOrd="0" presId="urn:microsoft.com/office/officeart/2005/8/layout/cycle7"/>
    <dgm:cxn modelId="{4CE2C67C-72F2-0042-B829-C67EAD505236}" type="presParOf" srcId="{3544E5C0-BD97-3148-B9FB-544D0F8D994A}" destId="{D776A850-7AD6-5146-9B3B-0D6BA302E211}" srcOrd="4" destOrd="0" presId="urn:microsoft.com/office/officeart/2005/8/layout/cycle7"/>
    <dgm:cxn modelId="{66DF3CB8-2E19-5B40-884E-FBD635319068}" type="presParOf" srcId="{3544E5C0-BD97-3148-B9FB-544D0F8D994A}" destId="{C8F5BD39-DC7D-CA4C-9F06-B46CFA192FEF}" srcOrd="5" destOrd="0" presId="urn:microsoft.com/office/officeart/2005/8/layout/cycle7"/>
    <dgm:cxn modelId="{E066880A-D14A-0C45-9919-865C534A0005}" type="presParOf" srcId="{C8F5BD39-DC7D-CA4C-9F06-B46CFA192FEF}" destId="{8E341214-FFAE-FC4C-982C-F16034684F0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EEF534-6BA0-0A45-88EC-31A1F5391B62}" type="doc">
      <dgm:prSet loTypeId="urn:microsoft.com/office/officeart/2008/layout/RadialCluster" loCatId="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19DF346B-14D8-5A4F-B655-BCF8B0A96018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Contexto.</a:t>
          </a:r>
        </a:p>
        <a:p>
          <a:r>
            <a:rPr lang="es-ES" dirty="0">
              <a:solidFill>
                <a:schemeClr val="tx1"/>
              </a:solidFill>
            </a:rPr>
            <a:t>Grave crisis interna.</a:t>
          </a:r>
        </a:p>
      </dgm:t>
    </dgm:pt>
    <dgm:pt modelId="{AEA19D9D-F624-0147-B7EA-F45B7D6A8A13}" type="parTrans" cxnId="{73B5ADD9-84BF-094C-8E51-CC29868BB0F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8683A9A-C89E-3B4D-BE93-377660B700D5}" type="sibTrans" cxnId="{73B5ADD9-84BF-094C-8E51-CC29868BB0F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6375964-789F-3847-BF71-F894D460D776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Un grupo de nobles, cercanos al futuro Fernando VII, se oponen a Godoy.</a:t>
          </a:r>
        </a:p>
      </dgm:t>
    </dgm:pt>
    <dgm:pt modelId="{1DCEDDB0-E5CB-1C46-BB2B-87EFC8FF1833}" type="parTrans" cxnId="{C2BDAA0E-3FF8-B54C-BA9D-68CD3E4A29B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38031E4-7BDE-F449-B76B-9522465AC614}" type="sibTrans" cxnId="{C2BDAA0E-3FF8-B54C-BA9D-68CD3E4A29B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D461466-2D6C-D146-BC40-7136F883D677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Consecuencias.</a:t>
          </a:r>
        </a:p>
        <a:p>
          <a:r>
            <a:rPr lang="es-ES" dirty="0">
              <a:solidFill>
                <a:schemeClr val="tx1"/>
              </a:solidFill>
            </a:rPr>
            <a:t>Carlos IV destituye a Godoy.</a:t>
          </a:r>
        </a:p>
        <a:p>
          <a:r>
            <a:rPr lang="es-ES" dirty="0">
              <a:solidFill>
                <a:schemeClr val="tx1"/>
              </a:solidFill>
            </a:rPr>
            <a:t>Carlos IV entrega el trono a su hijo Fernando</a:t>
          </a:r>
        </a:p>
      </dgm:t>
    </dgm:pt>
    <dgm:pt modelId="{E1489135-7DEB-DD43-A4CB-8ACEACA66AA5}" type="parTrans" cxnId="{75C5F91C-C214-F44C-B619-B956558D27F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A63C7C3-E9A5-174A-8CF1-FB074668B266}" type="sibTrans" cxnId="{75C5F91C-C214-F44C-B619-B956558D27F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E649EF8E-F3E6-E24C-B839-30FFD0F4054F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</a:rPr>
            <a:t>El motín lo protagonizan clases populares.</a:t>
          </a:r>
        </a:p>
      </dgm:t>
    </dgm:pt>
    <dgm:pt modelId="{7E4CB213-811B-1D47-8EC4-FF5A65C80614}" type="parTrans" cxnId="{10532754-72C4-9E42-9355-048DDB7178F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1FFFA2D-A91E-4F4E-BC2C-EB1C00197D85}" type="sibTrans" cxnId="{10532754-72C4-9E42-9355-048DDB7178F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2989273-8DEA-7F4A-A7D1-15BCA31AAEE3}" type="pres">
      <dgm:prSet presAssocID="{79EEF534-6BA0-0A45-88EC-31A1F5391B6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2F0B241-7665-AF4C-B70A-EB10F2AE2A31}" type="pres">
      <dgm:prSet presAssocID="{19DF346B-14D8-5A4F-B655-BCF8B0A96018}" presName="singleCycle" presStyleCnt="0"/>
      <dgm:spPr/>
    </dgm:pt>
    <dgm:pt modelId="{7A42A087-2899-5347-99DA-5F6D83F4BF36}" type="pres">
      <dgm:prSet presAssocID="{19DF346B-14D8-5A4F-B655-BCF8B0A96018}" presName="singleCenter" presStyleLbl="node1" presStyleIdx="0" presStyleCnt="4">
        <dgm:presLayoutVars>
          <dgm:chMax val="7"/>
          <dgm:chPref val="7"/>
        </dgm:presLayoutVars>
      </dgm:prSet>
      <dgm:spPr/>
    </dgm:pt>
    <dgm:pt modelId="{749FBFEE-B328-4F4C-AA5D-6EAB26410446}" type="pres">
      <dgm:prSet presAssocID="{1DCEDDB0-E5CB-1C46-BB2B-87EFC8FF1833}" presName="Name56" presStyleLbl="parChTrans1D2" presStyleIdx="0" presStyleCnt="3"/>
      <dgm:spPr/>
    </dgm:pt>
    <dgm:pt modelId="{0D210839-D1C0-EF45-AE7E-D9D1A9D37824}" type="pres">
      <dgm:prSet presAssocID="{B6375964-789F-3847-BF71-F894D460D776}" presName="text0" presStyleLbl="node1" presStyleIdx="1" presStyleCnt="4" custScaleX="271980">
        <dgm:presLayoutVars>
          <dgm:bulletEnabled val="1"/>
        </dgm:presLayoutVars>
      </dgm:prSet>
      <dgm:spPr/>
    </dgm:pt>
    <dgm:pt modelId="{F9647219-7EA3-2246-A6F5-BC3E26A9360F}" type="pres">
      <dgm:prSet presAssocID="{E1489135-7DEB-DD43-A4CB-8ACEACA66AA5}" presName="Name56" presStyleLbl="parChTrans1D2" presStyleIdx="1" presStyleCnt="3"/>
      <dgm:spPr/>
    </dgm:pt>
    <dgm:pt modelId="{3FC3E4C0-76D0-7B49-B6DC-9BF8F7E5CCEC}" type="pres">
      <dgm:prSet presAssocID="{2D461466-2D6C-D146-BC40-7136F883D677}" presName="text0" presStyleLbl="node1" presStyleIdx="2" presStyleCnt="4" custScaleX="178755" custScaleY="192233" custRadScaleRad="112752" custRadScaleInc="11161">
        <dgm:presLayoutVars>
          <dgm:bulletEnabled val="1"/>
        </dgm:presLayoutVars>
      </dgm:prSet>
      <dgm:spPr/>
    </dgm:pt>
    <dgm:pt modelId="{C0C55A63-FF9E-7A48-A2B0-A82C027DFB81}" type="pres">
      <dgm:prSet presAssocID="{7E4CB213-811B-1D47-8EC4-FF5A65C80614}" presName="Name56" presStyleLbl="parChTrans1D2" presStyleIdx="2" presStyleCnt="3"/>
      <dgm:spPr/>
    </dgm:pt>
    <dgm:pt modelId="{9A8E858F-DCDB-4B4F-BF6C-809AD731ED99}" type="pres">
      <dgm:prSet presAssocID="{E649EF8E-F3E6-E24C-B839-30FFD0F4054F}" presName="text0" presStyleLbl="node1" presStyleIdx="3" presStyleCnt="4" custScaleX="161948" custScaleY="176224" custRadScaleRad="108143" custRadScaleInc="-10179">
        <dgm:presLayoutVars>
          <dgm:bulletEnabled val="1"/>
        </dgm:presLayoutVars>
      </dgm:prSet>
      <dgm:spPr/>
    </dgm:pt>
  </dgm:ptLst>
  <dgm:cxnLst>
    <dgm:cxn modelId="{C2BDAA0E-3FF8-B54C-BA9D-68CD3E4A29B9}" srcId="{19DF346B-14D8-5A4F-B655-BCF8B0A96018}" destId="{B6375964-789F-3847-BF71-F894D460D776}" srcOrd="0" destOrd="0" parTransId="{1DCEDDB0-E5CB-1C46-BB2B-87EFC8FF1833}" sibTransId="{938031E4-7BDE-F449-B76B-9522465AC614}"/>
    <dgm:cxn modelId="{75C5F91C-C214-F44C-B619-B956558D27F7}" srcId="{19DF346B-14D8-5A4F-B655-BCF8B0A96018}" destId="{2D461466-2D6C-D146-BC40-7136F883D677}" srcOrd="1" destOrd="0" parTransId="{E1489135-7DEB-DD43-A4CB-8ACEACA66AA5}" sibTransId="{4A63C7C3-E9A5-174A-8CF1-FB074668B266}"/>
    <dgm:cxn modelId="{2C1C0551-9729-2348-84FF-BCCC09AFCA36}" type="presOf" srcId="{B6375964-789F-3847-BF71-F894D460D776}" destId="{0D210839-D1C0-EF45-AE7E-D9D1A9D37824}" srcOrd="0" destOrd="0" presId="urn:microsoft.com/office/officeart/2008/layout/RadialCluster"/>
    <dgm:cxn modelId="{7FA98251-4616-1744-A4F7-CBA30B79845A}" type="presOf" srcId="{7E4CB213-811B-1D47-8EC4-FF5A65C80614}" destId="{C0C55A63-FF9E-7A48-A2B0-A82C027DFB81}" srcOrd="0" destOrd="0" presId="urn:microsoft.com/office/officeart/2008/layout/RadialCluster"/>
    <dgm:cxn modelId="{10532754-72C4-9E42-9355-048DDB7178F5}" srcId="{19DF346B-14D8-5A4F-B655-BCF8B0A96018}" destId="{E649EF8E-F3E6-E24C-B839-30FFD0F4054F}" srcOrd="2" destOrd="0" parTransId="{7E4CB213-811B-1D47-8EC4-FF5A65C80614}" sibTransId="{21FFFA2D-A91E-4F4E-BC2C-EB1C00197D85}"/>
    <dgm:cxn modelId="{7C3D726C-E6F1-E24E-AF38-CA5D372C8443}" type="presOf" srcId="{E1489135-7DEB-DD43-A4CB-8ACEACA66AA5}" destId="{F9647219-7EA3-2246-A6F5-BC3E26A9360F}" srcOrd="0" destOrd="0" presId="urn:microsoft.com/office/officeart/2008/layout/RadialCluster"/>
    <dgm:cxn modelId="{C2ABF574-B64F-3E47-A0C6-07BB8A3AA5ED}" type="presOf" srcId="{2D461466-2D6C-D146-BC40-7136F883D677}" destId="{3FC3E4C0-76D0-7B49-B6DC-9BF8F7E5CCEC}" srcOrd="0" destOrd="0" presId="urn:microsoft.com/office/officeart/2008/layout/RadialCluster"/>
    <dgm:cxn modelId="{680AB989-063D-6541-A80A-34FCF31C69EC}" type="presOf" srcId="{1DCEDDB0-E5CB-1C46-BB2B-87EFC8FF1833}" destId="{749FBFEE-B328-4F4C-AA5D-6EAB26410446}" srcOrd="0" destOrd="0" presId="urn:microsoft.com/office/officeart/2008/layout/RadialCluster"/>
    <dgm:cxn modelId="{7BECABAC-E999-C848-994E-92CF04E23E75}" type="presOf" srcId="{E649EF8E-F3E6-E24C-B839-30FFD0F4054F}" destId="{9A8E858F-DCDB-4B4F-BF6C-809AD731ED99}" srcOrd="0" destOrd="0" presId="urn:microsoft.com/office/officeart/2008/layout/RadialCluster"/>
    <dgm:cxn modelId="{562481BC-D899-3B42-BF15-161C46585656}" type="presOf" srcId="{19DF346B-14D8-5A4F-B655-BCF8B0A96018}" destId="{7A42A087-2899-5347-99DA-5F6D83F4BF36}" srcOrd="0" destOrd="0" presId="urn:microsoft.com/office/officeart/2008/layout/RadialCluster"/>
    <dgm:cxn modelId="{F10FD5BF-9733-2C4B-A25A-845B8C52A1DA}" type="presOf" srcId="{79EEF534-6BA0-0A45-88EC-31A1F5391B62}" destId="{52989273-8DEA-7F4A-A7D1-15BCA31AAEE3}" srcOrd="0" destOrd="0" presId="urn:microsoft.com/office/officeart/2008/layout/RadialCluster"/>
    <dgm:cxn modelId="{73B5ADD9-84BF-094C-8E51-CC29868BB0FB}" srcId="{79EEF534-6BA0-0A45-88EC-31A1F5391B62}" destId="{19DF346B-14D8-5A4F-B655-BCF8B0A96018}" srcOrd="0" destOrd="0" parTransId="{AEA19D9D-F624-0147-B7EA-F45B7D6A8A13}" sibTransId="{38683A9A-C89E-3B4D-BE93-377660B700D5}"/>
    <dgm:cxn modelId="{DBF5AE0E-25DD-2A42-BE35-296E816404C2}" type="presParOf" srcId="{52989273-8DEA-7F4A-A7D1-15BCA31AAEE3}" destId="{72F0B241-7665-AF4C-B70A-EB10F2AE2A31}" srcOrd="0" destOrd="0" presId="urn:microsoft.com/office/officeart/2008/layout/RadialCluster"/>
    <dgm:cxn modelId="{ADBCF6C3-3C3D-9E4E-A016-BBB109BDC0F4}" type="presParOf" srcId="{72F0B241-7665-AF4C-B70A-EB10F2AE2A31}" destId="{7A42A087-2899-5347-99DA-5F6D83F4BF36}" srcOrd="0" destOrd="0" presId="urn:microsoft.com/office/officeart/2008/layout/RadialCluster"/>
    <dgm:cxn modelId="{FAF9F255-2CE4-1749-88BD-DE10D557C321}" type="presParOf" srcId="{72F0B241-7665-AF4C-B70A-EB10F2AE2A31}" destId="{749FBFEE-B328-4F4C-AA5D-6EAB26410446}" srcOrd="1" destOrd="0" presId="urn:microsoft.com/office/officeart/2008/layout/RadialCluster"/>
    <dgm:cxn modelId="{B68207C6-79A2-EB47-B8EE-92620E4DDA5F}" type="presParOf" srcId="{72F0B241-7665-AF4C-B70A-EB10F2AE2A31}" destId="{0D210839-D1C0-EF45-AE7E-D9D1A9D37824}" srcOrd="2" destOrd="0" presId="urn:microsoft.com/office/officeart/2008/layout/RadialCluster"/>
    <dgm:cxn modelId="{0D888D22-206F-0C46-BD4C-5B1ACC1C8C0B}" type="presParOf" srcId="{72F0B241-7665-AF4C-B70A-EB10F2AE2A31}" destId="{F9647219-7EA3-2246-A6F5-BC3E26A9360F}" srcOrd="3" destOrd="0" presId="urn:microsoft.com/office/officeart/2008/layout/RadialCluster"/>
    <dgm:cxn modelId="{DB15BAB7-4356-544C-8DC6-325D8864CD28}" type="presParOf" srcId="{72F0B241-7665-AF4C-B70A-EB10F2AE2A31}" destId="{3FC3E4C0-76D0-7B49-B6DC-9BF8F7E5CCEC}" srcOrd="4" destOrd="0" presId="urn:microsoft.com/office/officeart/2008/layout/RadialCluster"/>
    <dgm:cxn modelId="{EF590369-031F-644A-83AF-2AD88B9460CF}" type="presParOf" srcId="{72F0B241-7665-AF4C-B70A-EB10F2AE2A31}" destId="{C0C55A63-FF9E-7A48-A2B0-A82C027DFB81}" srcOrd="5" destOrd="0" presId="urn:microsoft.com/office/officeart/2008/layout/RadialCluster"/>
    <dgm:cxn modelId="{8601D47D-1DB7-204A-B6CB-57E11D61544E}" type="presParOf" srcId="{72F0B241-7665-AF4C-B70A-EB10F2AE2A31}" destId="{9A8E858F-DCDB-4B4F-BF6C-809AD731ED9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7B709A1-2089-0246-9B1F-6AACFC528DEE}" type="doc">
      <dgm:prSet loTypeId="urn:microsoft.com/office/officeart/2008/layout/VerticalCurvedList" loCatId="" qsTypeId="urn:microsoft.com/office/officeart/2005/8/quickstyle/3d1" qsCatId="3D" csTypeId="urn:microsoft.com/office/officeart/2005/8/colors/accent5_1" csCatId="accent5" phldr="1"/>
      <dgm:spPr/>
      <dgm:t>
        <a:bodyPr/>
        <a:lstStyle/>
        <a:p>
          <a:endParaRPr lang="es-ES"/>
        </a:p>
      </dgm:t>
    </dgm:pt>
    <dgm:pt modelId="{42AF2E63-FED8-104A-98BA-73299F28C089}">
      <dgm:prSet phldrT="[Texto]"/>
      <dgm:spPr/>
      <dgm:t>
        <a:bodyPr/>
        <a:lstStyle/>
        <a:p>
          <a:r>
            <a:rPr lang="es-ES" dirty="0"/>
            <a:t>Oportunistas</a:t>
          </a:r>
        </a:p>
      </dgm:t>
    </dgm:pt>
    <dgm:pt modelId="{B81A1FDB-A27D-7646-B38E-1A4D246CF6A4}" type="parTrans" cxnId="{65CE22D5-0F3B-864B-A338-744E543BC0C9}">
      <dgm:prSet/>
      <dgm:spPr/>
      <dgm:t>
        <a:bodyPr/>
        <a:lstStyle/>
        <a:p>
          <a:endParaRPr lang="es-ES"/>
        </a:p>
      </dgm:t>
    </dgm:pt>
    <dgm:pt modelId="{E224EB0D-03CB-B04E-8D8E-756733724E77}" type="sibTrans" cxnId="{65CE22D5-0F3B-864B-A338-744E543BC0C9}">
      <dgm:prSet/>
      <dgm:spPr/>
      <dgm:t>
        <a:bodyPr/>
        <a:lstStyle/>
        <a:p>
          <a:endParaRPr lang="es-ES"/>
        </a:p>
      </dgm:t>
    </dgm:pt>
    <dgm:pt modelId="{EB430123-F027-6F45-AA4A-B67913A007D7}">
      <dgm:prSet phldrT="[Texto]"/>
      <dgm:spPr/>
      <dgm:t>
        <a:bodyPr/>
        <a:lstStyle/>
        <a:p>
          <a:r>
            <a:rPr lang="es-ES" dirty="0"/>
            <a:t>Ilustrados e intelectuales</a:t>
          </a:r>
        </a:p>
      </dgm:t>
    </dgm:pt>
    <dgm:pt modelId="{622254B2-7DF7-B547-B5DE-700D1E87B484}" type="parTrans" cxnId="{3B6264AF-4069-8046-9AE9-CBFA348A9C91}">
      <dgm:prSet/>
      <dgm:spPr/>
      <dgm:t>
        <a:bodyPr/>
        <a:lstStyle/>
        <a:p>
          <a:endParaRPr lang="es-ES"/>
        </a:p>
      </dgm:t>
    </dgm:pt>
    <dgm:pt modelId="{4CB712F7-67FD-1441-BA41-458F838EA5F9}" type="sibTrans" cxnId="{3B6264AF-4069-8046-9AE9-CBFA348A9C91}">
      <dgm:prSet/>
      <dgm:spPr/>
      <dgm:t>
        <a:bodyPr/>
        <a:lstStyle/>
        <a:p>
          <a:endParaRPr lang="es-ES"/>
        </a:p>
      </dgm:t>
    </dgm:pt>
    <dgm:pt modelId="{ECAEE96F-217F-7447-A0B3-2CC102A84D12}" type="pres">
      <dgm:prSet presAssocID="{A7B709A1-2089-0246-9B1F-6AACFC528DEE}" presName="Name0" presStyleCnt="0">
        <dgm:presLayoutVars>
          <dgm:chMax val="7"/>
          <dgm:chPref val="7"/>
          <dgm:dir/>
        </dgm:presLayoutVars>
      </dgm:prSet>
      <dgm:spPr/>
    </dgm:pt>
    <dgm:pt modelId="{159DA6D1-0A8B-3B41-A8FB-D5897156FB57}" type="pres">
      <dgm:prSet presAssocID="{A7B709A1-2089-0246-9B1F-6AACFC528DEE}" presName="Name1" presStyleCnt="0"/>
      <dgm:spPr/>
    </dgm:pt>
    <dgm:pt modelId="{071150CB-FA7F-9547-A86F-6CE8B4CE545C}" type="pres">
      <dgm:prSet presAssocID="{A7B709A1-2089-0246-9B1F-6AACFC528DEE}" presName="cycle" presStyleCnt="0"/>
      <dgm:spPr/>
    </dgm:pt>
    <dgm:pt modelId="{FD556369-C1A3-9B48-A1EF-65328A1B2B91}" type="pres">
      <dgm:prSet presAssocID="{A7B709A1-2089-0246-9B1F-6AACFC528DEE}" presName="srcNode" presStyleLbl="node1" presStyleIdx="0" presStyleCnt="2"/>
      <dgm:spPr/>
    </dgm:pt>
    <dgm:pt modelId="{DF2CC835-1742-7B40-82EA-F8F7BC7F8582}" type="pres">
      <dgm:prSet presAssocID="{A7B709A1-2089-0246-9B1F-6AACFC528DEE}" presName="conn" presStyleLbl="parChTrans1D2" presStyleIdx="0" presStyleCnt="1"/>
      <dgm:spPr/>
    </dgm:pt>
    <dgm:pt modelId="{A3EC5B6D-455C-F940-941C-3BA628E1FD35}" type="pres">
      <dgm:prSet presAssocID="{A7B709A1-2089-0246-9B1F-6AACFC528DEE}" presName="extraNode" presStyleLbl="node1" presStyleIdx="0" presStyleCnt="2"/>
      <dgm:spPr/>
    </dgm:pt>
    <dgm:pt modelId="{E10B2FBF-CB5B-1A42-A66A-21A95E8285B0}" type="pres">
      <dgm:prSet presAssocID="{A7B709A1-2089-0246-9B1F-6AACFC528DEE}" presName="dstNode" presStyleLbl="node1" presStyleIdx="0" presStyleCnt="2"/>
      <dgm:spPr/>
    </dgm:pt>
    <dgm:pt modelId="{5025AA6D-B23D-1F49-A64F-4B36F6A76005}" type="pres">
      <dgm:prSet presAssocID="{42AF2E63-FED8-104A-98BA-73299F28C089}" presName="text_1" presStyleLbl="node1" presStyleIdx="0" presStyleCnt="2">
        <dgm:presLayoutVars>
          <dgm:bulletEnabled val="1"/>
        </dgm:presLayoutVars>
      </dgm:prSet>
      <dgm:spPr/>
    </dgm:pt>
    <dgm:pt modelId="{2F13358E-BE55-5D4B-BE37-44666A19A9D4}" type="pres">
      <dgm:prSet presAssocID="{42AF2E63-FED8-104A-98BA-73299F28C089}" presName="accent_1" presStyleCnt="0"/>
      <dgm:spPr/>
    </dgm:pt>
    <dgm:pt modelId="{F7594DAF-9C48-064A-88CD-4D9B75D87EF6}" type="pres">
      <dgm:prSet presAssocID="{42AF2E63-FED8-104A-98BA-73299F28C089}" presName="accentRepeatNode" presStyleLbl="solidFgAcc1" presStyleIdx="0" presStyleCnt="2"/>
      <dgm:spPr/>
    </dgm:pt>
    <dgm:pt modelId="{3D931671-F1D0-8444-8882-1EF4425362B1}" type="pres">
      <dgm:prSet presAssocID="{EB430123-F027-6F45-AA4A-B67913A007D7}" presName="text_2" presStyleLbl="node1" presStyleIdx="1" presStyleCnt="2">
        <dgm:presLayoutVars>
          <dgm:bulletEnabled val="1"/>
        </dgm:presLayoutVars>
      </dgm:prSet>
      <dgm:spPr/>
    </dgm:pt>
    <dgm:pt modelId="{F487FD68-BE6F-2045-AB79-306975094119}" type="pres">
      <dgm:prSet presAssocID="{EB430123-F027-6F45-AA4A-B67913A007D7}" presName="accent_2" presStyleCnt="0"/>
      <dgm:spPr/>
    </dgm:pt>
    <dgm:pt modelId="{27D3E54D-AC60-9740-ADFB-EE2DE65BA4F5}" type="pres">
      <dgm:prSet presAssocID="{EB430123-F027-6F45-AA4A-B67913A007D7}" presName="accentRepeatNode" presStyleLbl="solidFgAcc1" presStyleIdx="1" presStyleCnt="2"/>
      <dgm:spPr/>
    </dgm:pt>
  </dgm:ptLst>
  <dgm:cxnLst>
    <dgm:cxn modelId="{F04B8410-F5CC-5B41-8FCC-16BFB3F77A98}" type="presOf" srcId="{EB430123-F027-6F45-AA4A-B67913A007D7}" destId="{3D931671-F1D0-8444-8882-1EF4425362B1}" srcOrd="0" destOrd="0" presId="urn:microsoft.com/office/officeart/2008/layout/VerticalCurvedList"/>
    <dgm:cxn modelId="{3DBE8C1E-3599-5F42-8689-1916AF200509}" type="presOf" srcId="{E224EB0D-03CB-B04E-8D8E-756733724E77}" destId="{DF2CC835-1742-7B40-82EA-F8F7BC7F8582}" srcOrd="0" destOrd="0" presId="urn:microsoft.com/office/officeart/2008/layout/VerticalCurvedList"/>
    <dgm:cxn modelId="{2081E273-C51F-F747-A487-116CDFB76864}" type="presOf" srcId="{A7B709A1-2089-0246-9B1F-6AACFC528DEE}" destId="{ECAEE96F-217F-7447-A0B3-2CC102A84D12}" srcOrd="0" destOrd="0" presId="urn:microsoft.com/office/officeart/2008/layout/VerticalCurvedList"/>
    <dgm:cxn modelId="{B5A87E95-ADF6-7147-BC05-1A80483B24B7}" type="presOf" srcId="{42AF2E63-FED8-104A-98BA-73299F28C089}" destId="{5025AA6D-B23D-1F49-A64F-4B36F6A76005}" srcOrd="0" destOrd="0" presId="urn:microsoft.com/office/officeart/2008/layout/VerticalCurvedList"/>
    <dgm:cxn modelId="{3B6264AF-4069-8046-9AE9-CBFA348A9C91}" srcId="{A7B709A1-2089-0246-9B1F-6AACFC528DEE}" destId="{EB430123-F027-6F45-AA4A-B67913A007D7}" srcOrd="1" destOrd="0" parTransId="{622254B2-7DF7-B547-B5DE-700D1E87B484}" sibTransId="{4CB712F7-67FD-1441-BA41-458F838EA5F9}"/>
    <dgm:cxn modelId="{65CE22D5-0F3B-864B-A338-744E543BC0C9}" srcId="{A7B709A1-2089-0246-9B1F-6AACFC528DEE}" destId="{42AF2E63-FED8-104A-98BA-73299F28C089}" srcOrd="0" destOrd="0" parTransId="{B81A1FDB-A27D-7646-B38E-1A4D246CF6A4}" sibTransId="{E224EB0D-03CB-B04E-8D8E-756733724E77}"/>
    <dgm:cxn modelId="{C7DDBB98-80A8-8147-9C3B-ED5C2009DE8F}" type="presParOf" srcId="{ECAEE96F-217F-7447-A0B3-2CC102A84D12}" destId="{159DA6D1-0A8B-3B41-A8FB-D5897156FB57}" srcOrd="0" destOrd="0" presId="urn:microsoft.com/office/officeart/2008/layout/VerticalCurvedList"/>
    <dgm:cxn modelId="{395C85C9-DAD1-4044-A4E1-24C8F6E074A7}" type="presParOf" srcId="{159DA6D1-0A8B-3B41-A8FB-D5897156FB57}" destId="{071150CB-FA7F-9547-A86F-6CE8B4CE545C}" srcOrd="0" destOrd="0" presId="urn:microsoft.com/office/officeart/2008/layout/VerticalCurvedList"/>
    <dgm:cxn modelId="{A02E5913-1A4A-AD46-B3EC-800FE526E754}" type="presParOf" srcId="{071150CB-FA7F-9547-A86F-6CE8B4CE545C}" destId="{FD556369-C1A3-9B48-A1EF-65328A1B2B91}" srcOrd="0" destOrd="0" presId="urn:microsoft.com/office/officeart/2008/layout/VerticalCurvedList"/>
    <dgm:cxn modelId="{46A2C9CE-82BB-B447-902F-830112045A95}" type="presParOf" srcId="{071150CB-FA7F-9547-A86F-6CE8B4CE545C}" destId="{DF2CC835-1742-7B40-82EA-F8F7BC7F8582}" srcOrd="1" destOrd="0" presId="urn:microsoft.com/office/officeart/2008/layout/VerticalCurvedList"/>
    <dgm:cxn modelId="{66CE3994-6A5D-AA48-805D-85870797105C}" type="presParOf" srcId="{071150CB-FA7F-9547-A86F-6CE8B4CE545C}" destId="{A3EC5B6D-455C-F940-941C-3BA628E1FD35}" srcOrd="2" destOrd="0" presId="urn:microsoft.com/office/officeart/2008/layout/VerticalCurvedList"/>
    <dgm:cxn modelId="{51EE0083-9866-AC41-8AAE-F54BC7124C46}" type="presParOf" srcId="{071150CB-FA7F-9547-A86F-6CE8B4CE545C}" destId="{E10B2FBF-CB5B-1A42-A66A-21A95E8285B0}" srcOrd="3" destOrd="0" presId="urn:microsoft.com/office/officeart/2008/layout/VerticalCurvedList"/>
    <dgm:cxn modelId="{3D0FF2C7-BB83-6846-8C64-C160560FFC7E}" type="presParOf" srcId="{159DA6D1-0A8B-3B41-A8FB-D5897156FB57}" destId="{5025AA6D-B23D-1F49-A64F-4B36F6A76005}" srcOrd="1" destOrd="0" presId="urn:microsoft.com/office/officeart/2008/layout/VerticalCurvedList"/>
    <dgm:cxn modelId="{09C92B07-83DC-2449-B69B-ECF0BCCF6D18}" type="presParOf" srcId="{159DA6D1-0A8B-3B41-A8FB-D5897156FB57}" destId="{2F13358E-BE55-5D4B-BE37-44666A19A9D4}" srcOrd="2" destOrd="0" presId="urn:microsoft.com/office/officeart/2008/layout/VerticalCurvedList"/>
    <dgm:cxn modelId="{9552CDED-6F40-CF49-AF32-9A9AAB6F246F}" type="presParOf" srcId="{2F13358E-BE55-5D4B-BE37-44666A19A9D4}" destId="{F7594DAF-9C48-064A-88CD-4D9B75D87EF6}" srcOrd="0" destOrd="0" presId="urn:microsoft.com/office/officeart/2008/layout/VerticalCurvedList"/>
    <dgm:cxn modelId="{22970ED8-C3F4-5148-8636-FE4A53F29373}" type="presParOf" srcId="{159DA6D1-0A8B-3B41-A8FB-D5897156FB57}" destId="{3D931671-F1D0-8444-8882-1EF4425362B1}" srcOrd="3" destOrd="0" presId="urn:microsoft.com/office/officeart/2008/layout/VerticalCurvedList"/>
    <dgm:cxn modelId="{D3DE9178-1594-4B4D-88B4-4F0526CF46DA}" type="presParOf" srcId="{159DA6D1-0A8B-3B41-A8FB-D5897156FB57}" destId="{F487FD68-BE6F-2045-AB79-306975094119}" srcOrd="4" destOrd="0" presId="urn:microsoft.com/office/officeart/2008/layout/VerticalCurvedList"/>
    <dgm:cxn modelId="{9A2DE843-65C9-584A-A5EE-FC0D108A678A}" type="presParOf" srcId="{F487FD68-BE6F-2045-AB79-306975094119}" destId="{27D3E54D-AC60-9740-ADFB-EE2DE65BA4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7B709A1-2089-0246-9B1F-6AACFC528DEE}" type="doc">
      <dgm:prSet loTypeId="urn:microsoft.com/office/officeart/2008/layout/VerticalCurvedList" loCatId="" qsTypeId="urn:microsoft.com/office/officeart/2005/8/quickstyle/3d1" qsCatId="3D" csTypeId="urn:microsoft.com/office/officeart/2005/8/colors/accent5_1" csCatId="accent5" phldr="1"/>
      <dgm:spPr/>
      <dgm:t>
        <a:bodyPr/>
        <a:lstStyle/>
        <a:p>
          <a:endParaRPr lang="es-ES"/>
        </a:p>
      </dgm:t>
    </dgm:pt>
    <dgm:pt modelId="{42AF2E63-FED8-104A-98BA-73299F28C089}">
      <dgm:prSet phldrT="[Texto]"/>
      <dgm:spPr/>
      <dgm:t>
        <a:bodyPr/>
        <a:lstStyle/>
        <a:p>
          <a:r>
            <a:rPr lang="es-ES" dirty="0"/>
            <a:t>Liberales</a:t>
          </a:r>
        </a:p>
      </dgm:t>
    </dgm:pt>
    <dgm:pt modelId="{B81A1FDB-A27D-7646-B38E-1A4D246CF6A4}" type="parTrans" cxnId="{65CE22D5-0F3B-864B-A338-744E543BC0C9}">
      <dgm:prSet/>
      <dgm:spPr/>
      <dgm:t>
        <a:bodyPr/>
        <a:lstStyle/>
        <a:p>
          <a:endParaRPr lang="es-ES"/>
        </a:p>
      </dgm:t>
    </dgm:pt>
    <dgm:pt modelId="{E224EB0D-03CB-B04E-8D8E-756733724E77}" type="sibTrans" cxnId="{65CE22D5-0F3B-864B-A338-744E543BC0C9}">
      <dgm:prSet/>
      <dgm:spPr/>
      <dgm:t>
        <a:bodyPr/>
        <a:lstStyle/>
        <a:p>
          <a:endParaRPr lang="es-ES"/>
        </a:p>
      </dgm:t>
    </dgm:pt>
    <dgm:pt modelId="{EB430123-F027-6F45-AA4A-B67913A007D7}">
      <dgm:prSet phldrT="[Texto]"/>
      <dgm:spPr/>
      <dgm:t>
        <a:bodyPr/>
        <a:lstStyle/>
        <a:p>
          <a:r>
            <a:rPr lang="es-ES" dirty="0"/>
            <a:t>Absolutistas</a:t>
          </a:r>
        </a:p>
      </dgm:t>
    </dgm:pt>
    <dgm:pt modelId="{622254B2-7DF7-B547-B5DE-700D1E87B484}" type="parTrans" cxnId="{3B6264AF-4069-8046-9AE9-CBFA348A9C91}">
      <dgm:prSet/>
      <dgm:spPr/>
      <dgm:t>
        <a:bodyPr/>
        <a:lstStyle/>
        <a:p>
          <a:endParaRPr lang="es-ES"/>
        </a:p>
      </dgm:t>
    </dgm:pt>
    <dgm:pt modelId="{4CB712F7-67FD-1441-BA41-458F838EA5F9}" type="sibTrans" cxnId="{3B6264AF-4069-8046-9AE9-CBFA348A9C91}">
      <dgm:prSet/>
      <dgm:spPr/>
      <dgm:t>
        <a:bodyPr/>
        <a:lstStyle/>
        <a:p>
          <a:endParaRPr lang="es-ES"/>
        </a:p>
      </dgm:t>
    </dgm:pt>
    <dgm:pt modelId="{ECAEE96F-217F-7447-A0B3-2CC102A84D12}" type="pres">
      <dgm:prSet presAssocID="{A7B709A1-2089-0246-9B1F-6AACFC528DEE}" presName="Name0" presStyleCnt="0">
        <dgm:presLayoutVars>
          <dgm:chMax val="7"/>
          <dgm:chPref val="7"/>
          <dgm:dir/>
        </dgm:presLayoutVars>
      </dgm:prSet>
      <dgm:spPr/>
    </dgm:pt>
    <dgm:pt modelId="{159DA6D1-0A8B-3B41-A8FB-D5897156FB57}" type="pres">
      <dgm:prSet presAssocID="{A7B709A1-2089-0246-9B1F-6AACFC528DEE}" presName="Name1" presStyleCnt="0"/>
      <dgm:spPr/>
    </dgm:pt>
    <dgm:pt modelId="{071150CB-FA7F-9547-A86F-6CE8B4CE545C}" type="pres">
      <dgm:prSet presAssocID="{A7B709A1-2089-0246-9B1F-6AACFC528DEE}" presName="cycle" presStyleCnt="0"/>
      <dgm:spPr/>
    </dgm:pt>
    <dgm:pt modelId="{FD556369-C1A3-9B48-A1EF-65328A1B2B91}" type="pres">
      <dgm:prSet presAssocID="{A7B709A1-2089-0246-9B1F-6AACFC528DEE}" presName="srcNode" presStyleLbl="node1" presStyleIdx="0" presStyleCnt="2"/>
      <dgm:spPr/>
    </dgm:pt>
    <dgm:pt modelId="{DF2CC835-1742-7B40-82EA-F8F7BC7F8582}" type="pres">
      <dgm:prSet presAssocID="{A7B709A1-2089-0246-9B1F-6AACFC528DEE}" presName="conn" presStyleLbl="parChTrans1D2" presStyleIdx="0" presStyleCnt="1"/>
      <dgm:spPr/>
    </dgm:pt>
    <dgm:pt modelId="{A3EC5B6D-455C-F940-941C-3BA628E1FD35}" type="pres">
      <dgm:prSet presAssocID="{A7B709A1-2089-0246-9B1F-6AACFC528DEE}" presName="extraNode" presStyleLbl="node1" presStyleIdx="0" presStyleCnt="2"/>
      <dgm:spPr/>
    </dgm:pt>
    <dgm:pt modelId="{E10B2FBF-CB5B-1A42-A66A-21A95E8285B0}" type="pres">
      <dgm:prSet presAssocID="{A7B709A1-2089-0246-9B1F-6AACFC528DEE}" presName="dstNode" presStyleLbl="node1" presStyleIdx="0" presStyleCnt="2"/>
      <dgm:spPr/>
    </dgm:pt>
    <dgm:pt modelId="{5025AA6D-B23D-1F49-A64F-4B36F6A76005}" type="pres">
      <dgm:prSet presAssocID="{42AF2E63-FED8-104A-98BA-73299F28C089}" presName="text_1" presStyleLbl="node1" presStyleIdx="0" presStyleCnt="2">
        <dgm:presLayoutVars>
          <dgm:bulletEnabled val="1"/>
        </dgm:presLayoutVars>
      </dgm:prSet>
      <dgm:spPr/>
    </dgm:pt>
    <dgm:pt modelId="{2F13358E-BE55-5D4B-BE37-44666A19A9D4}" type="pres">
      <dgm:prSet presAssocID="{42AF2E63-FED8-104A-98BA-73299F28C089}" presName="accent_1" presStyleCnt="0"/>
      <dgm:spPr/>
    </dgm:pt>
    <dgm:pt modelId="{F7594DAF-9C48-064A-88CD-4D9B75D87EF6}" type="pres">
      <dgm:prSet presAssocID="{42AF2E63-FED8-104A-98BA-73299F28C089}" presName="accentRepeatNode" presStyleLbl="solidFgAcc1" presStyleIdx="0" presStyleCnt="2"/>
      <dgm:spPr/>
    </dgm:pt>
    <dgm:pt modelId="{3D931671-F1D0-8444-8882-1EF4425362B1}" type="pres">
      <dgm:prSet presAssocID="{EB430123-F027-6F45-AA4A-B67913A007D7}" presName="text_2" presStyleLbl="node1" presStyleIdx="1" presStyleCnt="2">
        <dgm:presLayoutVars>
          <dgm:bulletEnabled val="1"/>
        </dgm:presLayoutVars>
      </dgm:prSet>
      <dgm:spPr/>
    </dgm:pt>
    <dgm:pt modelId="{F487FD68-BE6F-2045-AB79-306975094119}" type="pres">
      <dgm:prSet presAssocID="{EB430123-F027-6F45-AA4A-B67913A007D7}" presName="accent_2" presStyleCnt="0"/>
      <dgm:spPr/>
    </dgm:pt>
    <dgm:pt modelId="{27D3E54D-AC60-9740-ADFB-EE2DE65BA4F5}" type="pres">
      <dgm:prSet presAssocID="{EB430123-F027-6F45-AA4A-B67913A007D7}" presName="accentRepeatNode" presStyleLbl="solidFgAcc1" presStyleIdx="1" presStyleCnt="2"/>
      <dgm:spPr/>
    </dgm:pt>
  </dgm:ptLst>
  <dgm:cxnLst>
    <dgm:cxn modelId="{F04B8410-F5CC-5B41-8FCC-16BFB3F77A98}" type="presOf" srcId="{EB430123-F027-6F45-AA4A-B67913A007D7}" destId="{3D931671-F1D0-8444-8882-1EF4425362B1}" srcOrd="0" destOrd="0" presId="urn:microsoft.com/office/officeart/2008/layout/VerticalCurvedList"/>
    <dgm:cxn modelId="{3DBE8C1E-3599-5F42-8689-1916AF200509}" type="presOf" srcId="{E224EB0D-03CB-B04E-8D8E-756733724E77}" destId="{DF2CC835-1742-7B40-82EA-F8F7BC7F8582}" srcOrd="0" destOrd="0" presId="urn:microsoft.com/office/officeart/2008/layout/VerticalCurvedList"/>
    <dgm:cxn modelId="{2081E273-C51F-F747-A487-116CDFB76864}" type="presOf" srcId="{A7B709A1-2089-0246-9B1F-6AACFC528DEE}" destId="{ECAEE96F-217F-7447-A0B3-2CC102A84D12}" srcOrd="0" destOrd="0" presId="urn:microsoft.com/office/officeart/2008/layout/VerticalCurvedList"/>
    <dgm:cxn modelId="{B5A87E95-ADF6-7147-BC05-1A80483B24B7}" type="presOf" srcId="{42AF2E63-FED8-104A-98BA-73299F28C089}" destId="{5025AA6D-B23D-1F49-A64F-4B36F6A76005}" srcOrd="0" destOrd="0" presId="urn:microsoft.com/office/officeart/2008/layout/VerticalCurvedList"/>
    <dgm:cxn modelId="{3B6264AF-4069-8046-9AE9-CBFA348A9C91}" srcId="{A7B709A1-2089-0246-9B1F-6AACFC528DEE}" destId="{EB430123-F027-6F45-AA4A-B67913A007D7}" srcOrd="1" destOrd="0" parTransId="{622254B2-7DF7-B547-B5DE-700D1E87B484}" sibTransId="{4CB712F7-67FD-1441-BA41-458F838EA5F9}"/>
    <dgm:cxn modelId="{65CE22D5-0F3B-864B-A338-744E543BC0C9}" srcId="{A7B709A1-2089-0246-9B1F-6AACFC528DEE}" destId="{42AF2E63-FED8-104A-98BA-73299F28C089}" srcOrd="0" destOrd="0" parTransId="{B81A1FDB-A27D-7646-B38E-1A4D246CF6A4}" sibTransId="{E224EB0D-03CB-B04E-8D8E-756733724E77}"/>
    <dgm:cxn modelId="{C7DDBB98-80A8-8147-9C3B-ED5C2009DE8F}" type="presParOf" srcId="{ECAEE96F-217F-7447-A0B3-2CC102A84D12}" destId="{159DA6D1-0A8B-3B41-A8FB-D5897156FB57}" srcOrd="0" destOrd="0" presId="urn:microsoft.com/office/officeart/2008/layout/VerticalCurvedList"/>
    <dgm:cxn modelId="{395C85C9-DAD1-4044-A4E1-24C8F6E074A7}" type="presParOf" srcId="{159DA6D1-0A8B-3B41-A8FB-D5897156FB57}" destId="{071150CB-FA7F-9547-A86F-6CE8B4CE545C}" srcOrd="0" destOrd="0" presId="urn:microsoft.com/office/officeart/2008/layout/VerticalCurvedList"/>
    <dgm:cxn modelId="{A02E5913-1A4A-AD46-B3EC-800FE526E754}" type="presParOf" srcId="{071150CB-FA7F-9547-A86F-6CE8B4CE545C}" destId="{FD556369-C1A3-9B48-A1EF-65328A1B2B91}" srcOrd="0" destOrd="0" presId="urn:microsoft.com/office/officeart/2008/layout/VerticalCurvedList"/>
    <dgm:cxn modelId="{46A2C9CE-82BB-B447-902F-830112045A95}" type="presParOf" srcId="{071150CB-FA7F-9547-A86F-6CE8B4CE545C}" destId="{DF2CC835-1742-7B40-82EA-F8F7BC7F8582}" srcOrd="1" destOrd="0" presId="urn:microsoft.com/office/officeart/2008/layout/VerticalCurvedList"/>
    <dgm:cxn modelId="{66CE3994-6A5D-AA48-805D-85870797105C}" type="presParOf" srcId="{071150CB-FA7F-9547-A86F-6CE8B4CE545C}" destId="{A3EC5B6D-455C-F940-941C-3BA628E1FD35}" srcOrd="2" destOrd="0" presId="urn:microsoft.com/office/officeart/2008/layout/VerticalCurvedList"/>
    <dgm:cxn modelId="{51EE0083-9866-AC41-8AAE-F54BC7124C46}" type="presParOf" srcId="{071150CB-FA7F-9547-A86F-6CE8B4CE545C}" destId="{E10B2FBF-CB5B-1A42-A66A-21A95E8285B0}" srcOrd="3" destOrd="0" presId="urn:microsoft.com/office/officeart/2008/layout/VerticalCurvedList"/>
    <dgm:cxn modelId="{3D0FF2C7-BB83-6846-8C64-C160560FFC7E}" type="presParOf" srcId="{159DA6D1-0A8B-3B41-A8FB-D5897156FB57}" destId="{5025AA6D-B23D-1F49-A64F-4B36F6A76005}" srcOrd="1" destOrd="0" presId="urn:microsoft.com/office/officeart/2008/layout/VerticalCurvedList"/>
    <dgm:cxn modelId="{09C92B07-83DC-2449-B69B-ECF0BCCF6D18}" type="presParOf" srcId="{159DA6D1-0A8B-3B41-A8FB-D5897156FB57}" destId="{2F13358E-BE55-5D4B-BE37-44666A19A9D4}" srcOrd="2" destOrd="0" presId="urn:microsoft.com/office/officeart/2008/layout/VerticalCurvedList"/>
    <dgm:cxn modelId="{9552CDED-6F40-CF49-AF32-9A9AAB6F246F}" type="presParOf" srcId="{2F13358E-BE55-5D4B-BE37-44666A19A9D4}" destId="{F7594DAF-9C48-064A-88CD-4D9B75D87EF6}" srcOrd="0" destOrd="0" presId="urn:microsoft.com/office/officeart/2008/layout/VerticalCurvedList"/>
    <dgm:cxn modelId="{22970ED8-C3F4-5148-8636-FE4A53F29373}" type="presParOf" srcId="{159DA6D1-0A8B-3B41-A8FB-D5897156FB57}" destId="{3D931671-F1D0-8444-8882-1EF4425362B1}" srcOrd="3" destOrd="0" presId="urn:microsoft.com/office/officeart/2008/layout/VerticalCurvedList"/>
    <dgm:cxn modelId="{D3DE9178-1594-4B4D-88B4-4F0526CF46DA}" type="presParOf" srcId="{159DA6D1-0A8B-3B41-A8FB-D5897156FB57}" destId="{F487FD68-BE6F-2045-AB79-306975094119}" srcOrd="4" destOrd="0" presId="urn:microsoft.com/office/officeart/2008/layout/VerticalCurvedList"/>
    <dgm:cxn modelId="{9A2DE843-65C9-584A-A5EE-FC0D108A678A}" type="presParOf" srcId="{F487FD68-BE6F-2045-AB79-306975094119}" destId="{27D3E54D-AC60-9740-ADFB-EE2DE65BA4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8EF35E4-A6C5-314C-A7FD-1EF4B96CFF42}" type="doc">
      <dgm:prSet loTypeId="urn:microsoft.com/office/officeart/2005/8/layout/process2" loCatId="" qsTypeId="urn:microsoft.com/office/officeart/2005/8/quickstyle/3d3" qsCatId="3D" csTypeId="urn:microsoft.com/office/officeart/2005/8/colors/accent3_5" csCatId="accent3" phldr="1"/>
      <dgm:spPr/>
    </dgm:pt>
    <dgm:pt modelId="{3E37FB5E-DEAC-2145-9DB4-C56F77E6329F}">
      <dgm:prSet phldrT="[Texto]"/>
      <dgm:spPr/>
      <dgm:t>
        <a:bodyPr/>
        <a:lstStyle/>
        <a:p>
          <a:r>
            <a:rPr lang="es-ES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Formación </a:t>
          </a:r>
          <a:r>
            <a: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de Juntas Locales</a:t>
          </a:r>
        </a:p>
      </dgm:t>
    </dgm:pt>
    <dgm:pt modelId="{283C767C-A1C3-B74A-BED9-F74C9FAF69D5}" type="parTrans" cxnId="{9C8EBF9D-2A2F-7C4E-B416-20FC0317C534}">
      <dgm:prSet/>
      <dgm:spPr/>
      <dgm:t>
        <a:bodyPr/>
        <a:lstStyle/>
        <a:p>
          <a:endParaRPr lang="es-ES"/>
        </a:p>
      </dgm:t>
    </dgm:pt>
    <dgm:pt modelId="{8B720784-9CFC-4D43-A22C-0EBA3B7199BA}" type="sibTrans" cxnId="{9C8EBF9D-2A2F-7C4E-B416-20FC0317C534}">
      <dgm:prSet/>
      <dgm:spPr/>
      <dgm:t>
        <a:bodyPr/>
        <a:lstStyle/>
        <a:p>
          <a:endParaRPr lang="es-ES" dirty="0"/>
        </a:p>
      </dgm:t>
    </dgm:pt>
    <dgm:pt modelId="{5FE8E86F-E653-864A-9C13-0954501B2570}">
      <dgm:prSet phldrT="[Texto]" custT="1"/>
      <dgm:spPr/>
      <dgm:t>
        <a:bodyPr/>
        <a:lstStyle/>
        <a:p>
          <a:r>
            <a:rPr lang="es-ES" sz="16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A partir de las Juntas Locales se crean </a:t>
          </a:r>
          <a:r>
            <a:rPr lang="es-ES" sz="1600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Juntas Provinciales</a:t>
          </a:r>
        </a:p>
      </dgm:t>
    </dgm:pt>
    <dgm:pt modelId="{E06B483D-0B6B-E34C-9F58-08FECBD9DE94}" type="parTrans" cxnId="{05AE1009-1ECF-2546-8A62-E92E8772DAB8}">
      <dgm:prSet/>
      <dgm:spPr/>
      <dgm:t>
        <a:bodyPr/>
        <a:lstStyle/>
        <a:p>
          <a:endParaRPr lang="es-ES"/>
        </a:p>
      </dgm:t>
    </dgm:pt>
    <dgm:pt modelId="{C9848C90-AA72-AA4C-A279-9FE9748FBDCD}" type="sibTrans" cxnId="{05AE1009-1ECF-2546-8A62-E92E8772DAB8}">
      <dgm:prSet/>
      <dgm:spPr/>
      <dgm:t>
        <a:bodyPr/>
        <a:lstStyle/>
        <a:p>
          <a:endParaRPr lang="es-ES" dirty="0"/>
        </a:p>
      </dgm:t>
    </dgm:pt>
    <dgm:pt modelId="{24AC1BBF-DC5D-2548-B230-5F81854042E9}">
      <dgm:prSet phldrT="[Texto]" custT="1"/>
      <dgm:spPr/>
      <dgm:t>
        <a:bodyPr/>
        <a:lstStyle/>
        <a:p>
          <a:r>
            <a:rPr lang="es-ES" sz="16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 septiembre de 1808 se forma la </a:t>
          </a:r>
          <a:r>
            <a:rPr lang="es-ES" sz="1600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Junta Suprema Central.</a:t>
          </a:r>
        </a:p>
        <a:p>
          <a:r>
            <a:rPr lang="es-ES" sz="16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 presidida por Floridablanca</a:t>
          </a:r>
        </a:p>
      </dgm:t>
    </dgm:pt>
    <dgm:pt modelId="{224363BC-5BCD-2846-A9E3-865C865FF143}" type="parTrans" cxnId="{92046734-2A34-B34C-9EF4-5600B9677135}">
      <dgm:prSet/>
      <dgm:spPr/>
      <dgm:t>
        <a:bodyPr/>
        <a:lstStyle/>
        <a:p>
          <a:endParaRPr lang="es-ES"/>
        </a:p>
      </dgm:t>
    </dgm:pt>
    <dgm:pt modelId="{64CB69B2-2CEE-7F40-AF9E-1BE0BEAD20B8}" type="sibTrans" cxnId="{92046734-2A34-B34C-9EF4-5600B9677135}">
      <dgm:prSet/>
      <dgm:spPr/>
      <dgm:t>
        <a:bodyPr/>
        <a:lstStyle/>
        <a:p>
          <a:endParaRPr lang="es-ES"/>
        </a:p>
      </dgm:t>
    </dgm:pt>
    <dgm:pt modelId="{AC16B9A4-EB35-524B-A83A-8752A3A77090}" type="pres">
      <dgm:prSet presAssocID="{78EF35E4-A6C5-314C-A7FD-1EF4B96CFF42}" presName="linearFlow" presStyleCnt="0">
        <dgm:presLayoutVars>
          <dgm:resizeHandles val="exact"/>
        </dgm:presLayoutVars>
      </dgm:prSet>
      <dgm:spPr/>
    </dgm:pt>
    <dgm:pt modelId="{283A6269-B985-4549-A787-6E6172DC115B}" type="pres">
      <dgm:prSet presAssocID="{3E37FB5E-DEAC-2145-9DB4-C56F77E6329F}" presName="node" presStyleLbl="node1" presStyleIdx="0" presStyleCnt="3">
        <dgm:presLayoutVars>
          <dgm:bulletEnabled val="1"/>
        </dgm:presLayoutVars>
      </dgm:prSet>
      <dgm:spPr/>
    </dgm:pt>
    <dgm:pt modelId="{0D17F94E-8F95-FD41-8FB1-5E4191589B17}" type="pres">
      <dgm:prSet presAssocID="{8B720784-9CFC-4D43-A22C-0EBA3B7199BA}" presName="sibTrans" presStyleLbl="sibTrans2D1" presStyleIdx="0" presStyleCnt="2"/>
      <dgm:spPr/>
    </dgm:pt>
    <dgm:pt modelId="{70D8CDFF-7A32-A64B-8EB2-1F418F2B58C9}" type="pres">
      <dgm:prSet presAssocID="{8B720784-9CFC-4D43-A22C-0EBA3B7199BA}" presName="connectorText" presStyleLbl="sibTrans2D1" presStyleIdx="0" presStyleCnt="2"/>
      <dgm:spPr/>
    </dgm:pt>
    <dgm:pt modelId="{D509FBC7-7B57-FA42-B8DA-469C2C722843}" type="pres">
      <dgm:prSet presAssocID="{5FE8E86F-E653-864A-9C13-0954501B2570}" presName="node" presStyleLbl="node1" presStyleIdx="1" presStyleCnt="3">
        <dgm:presLayoutVars>
          <dgm:bulletEnabled val="1"/>
        </dgm:presLayoutVars>
      </dgm:prSet>
      <dgm:spPr/>
    </dgm:pt>
    <dgm:pt modelId="{5C6595EB-6D82-3E42-9454-B15DD3444577}" type="pres">
      <dgm:prSet presAssocID="{C9848C90-AA72-AA4C-A279-9FE9748FBDCD}" presName="sibTrans" presStyleLbl="sibTrans2D1" presStyleIdx="1" presStyleCnt="2"/>
      <dgm:spPr/>
    </dgm:pt>
    <dgm:pt modelId="{72EBED9E-B139-A944-B037-1E05340BEDC3}" type="pres">
      <dgm:prSet presAssocID="{C9848C90-AA72-AA4C-A279-9FE9748FBDCD}" presName="connectorText" presStyleLbl="sibTrans2D1" presStyleIdx="1" presStyleCnt="2"/>
      <dgm:spPr/>
    </dgm:pt>
    <dgm:pt modelId="{BD74EF88-800F-5942-956A-DBA8A3DFCAA0}" type="pres">
      <dgm:prSet presAssocID="{24AC1BBF-DC5D-2548-B230-5F81854042E9}" presName="node" presStyleLbl="node1" presStyleIdx="2" presStyleCnt="3">
        <dgm:presLayoutVars>
          <dgm:bulletEnabled val="1"/>
        </dgm:presLayoutVars>
      </dgm:prSet>
      <dgm:spPr/>
    </dgm:pt>
  </dgm:ptLst>
  <dgm:cxnLst>
    <dgm:cxn modelId="{05AE1009-1ECF-2546-8A62-E92E8772DAB8}" srcId="{78EF35E4-A6C5-314C-A7FD-1EF4B96CFF42}" destId="{5FE8E86F-E653-864A-9C13-0954501B2570}" srcOrd="1" destOrd="0" parTransId="{E06B483D-0B6B-E34C-9F58-08FECBD9DE94}" sibTransId="{C9848C90-AA72-AA4C-A279-9FE9748FBDCD}"/>
    <dgm:cxn modelId="{FF76ED29-2975-3545-8FD0-448A39791121}" type="presOf" srcId="{C9848C90-AA72-AA4C-A279-9FE9748FBDCD}" destId="{72EBED9E-B139-A944-B037-1E05340BEDC3}" srcOrd="1" destOrd="0" presId="urn:microsoft.com/office/officeart/2005/8/layout/process2"/>
    <dgm:cxn modelId="{92046734-2A34-B34C-9EF4-5600B9677135}" srcId="{78EF35E4-A6C5-314C-A7FD-1EF4B96CFF42}" destId="{24AC1BBF-DC5D-2548-B230-5F81854042E9}" srcOrd="2" destOrd="0" parTransId="{224363BC-5BCD-2846-A9E3-865C865FF143}" sibTransId="{64CB69B2-2CEE-7F40-AF9E-1BE0BEAD20B8}"/>
    <dgm:cxn modelId="{60733E7E-C0B2-1D49-80FF-DD06D7986801}" type="presOf" srcId="{5FE8E86F-E653-864A-9C13-0954501B2570}" destId="{D509FBC7-7B57-FA42-B8DA-469C2C722843}" srcOrd="0" destOrd="0" presId="urn:microsoft.com/office/officeart/2005/8/layout/process2"/>
    <dgm:cxn modelId="{655F4180-F283-104E-8A6E-57CBFAF635EF}" type="presOf" srcId="{8B720784-9CFC-4D43-A22C-0EBA3B7199BA}" destId="{70D8CDFF-7A32-A64B-8EB2-1F418F2B58C9}" srcOrd="1" destOrd="0" presId="urn:microsoft.com/office/officeart/2005/8/layout/process2"/>
    <dgm:cxn modelId="{A5DE8080-886C-BE43-8C5C-D17EDE9900D1}" type="presOf" srcId="{24AC1BBF-DC5D-2548-B230-5F81854042E9}" destId="{BD74EF88-800F-5942-956A-DBA8A3DFCAA0}" srcOrd="0" destOrd="0" presId="urn:microsoft.com/office/officeart/2005/8/layout/process2"/>
    <dgm:cxn modelId="{9C8EBF9D-2A2F-7C4E-B416-20FC0317C534}" srcId="{78EF35E4-A6C5-314C-A7FD-1EF4B96CFF42}" destId="{3E37FB5E-DEAC-2145-9DB4-C56F77E6329F}" srcOrd="0" destOrd="0" parTransId="{283C767C-A1C3-B74A-BED9-F74C9FAF69D5}" sibTransId="{8B720784-9CFC-4D43-A22C-0EBA3B7199BA}"/>
    <dgm:cxn modelId="{712C3CC0-CC1B-B545-B864-A9491B294266}" type="presOf" srcId="{3E37FB5E-DEAC-2145-9DB4-C56F77E6329F}" destId="{283A6269-B985-4549-A787-6E6172DC115B}" srcOrd="0" destOrd="0" presId="urn:microsoft.com/office/officeart/2005/8/layout/process2"/>
    <dgm:cxn modelId="{C05DDDCC-CF70-6F42-8B59-DA84F14BBDA6}" type="presOf" srcId="{8B720784-9CFC-4D43-A22C-0EBA3B7199BA}" destId="{0D17F94E-8F95-FD41-8FB1-5E4191589B17}" srcOrd="0" destOrd="0" presId="urn:microsoft.com/office/officeart/2005/8/layout/process2"/>
    <dgm:cxn modelId="{4EB7A0CE-FB7F-7E42-991B-228946E7FAFD}" type="presOf" srcId="{78EF35E4-A6C5-314C-A7FD-1EF4B96CFF42}" destId="{AC16B9A4-EB35-524B-A83A-8752A3A77090}" srcOrd="0" destOrd="0" presId="urn:microsoft.com/office/officeart/2005/8/layout/process2"/>
    <dgm:cxn modelId="{3B7D46FB-94F8-C849-A451-5F95593C152E}" type="presOf" srcId="{C9848C90-AA72-AA4C-A279-9FE9748FBDCD}" destId="{5C6595EB-6D82-3E42-9454-B15DD3444577}" srcOrd="0" destOrd="0" presId="urn:microsoft.com/office/officeart/2005/8/layout/process2"/>
    <dgm:cxn modelId="{B465ED94-F1D8-EE42-AD8E-2C2A4E01A068}" type="presParOf" srcId="{AC16B9A4-EB35-524B-A83A-8752A3A77090}" destId="{283A6269-B985-4549-A787-6E6172DC115B}" srcOrd="0" destOrd="0" presId="urn:microsoft.com/office/officeart/2005/8/layout/process2"/>
    <dgm:cxn modelId="{0C18FDC3-E660-5949-9607-3F96605B844F}" type="presParOf" srcId="{AC16B9A4-EB35-524B-A83A-8752A3A77090}" destId="{0D17F94E-8F95-FD41-8FB1-5E4191589B17}" srcOrd="1" destOrd="0" presId="urn:microsoft.com/office/officeart/2005/8/layout/process2"/>
    <dgm:cxn modelId="{A49C1D37-A1A1-434B-9ABE-1E6E1C50A214}" type="presParOf" srcId="{0D17F94E-8F95-FD41-8FB1-5E4191589B17}" destId="{70D8CDFF-7A32-A64B-8EB2-1F418F2B58C9}" srcOrd="0" destOrd="0" presId="urn:microsoft.com/office/officeart/2005/8/layout/process2"/>
    <dgm:cxn modelId="{0BED339F-6CFD-314E-8A3C-446E22348E90}" type="presParOf" srcId="{AC16B9A4-EB35-524B-A83A-8752A3A77090}" destId="{D509FBC7-7B57-FA42-B8DA-469C2C722843}" srcOrd="2" destOrd="0" presId="urn:microsoft.com/office/officeart/2005/8/layout/process2"/>
    <dgm:cxn modelId="{85223B44-AD5B-AB4B-88F0-E6B4041F7AD9}" type="presParOf" srcId="{AC16B9A4-EB35-524B-A83A-8752A3A77090}" destId="{5C6595EB-6D82-3E42-9454-B15DD3444577}" srcOrd="3" destOrd="0" presId="urn:microsoft.com/office/officeart/2005/8/layout/process2"/>
    <dgm:cxn modelId="{70077158-E3C8-514C-9916-1C5C8BE130AA}" type="presParOf" srcId="{5C6595EB-6D82-3E42-9454-B15DD3444577}" destId="{72EBED9E-B139-A944-B037-1E05340BEDC3}" srcOrd="0" destOrd="0" presId="urn:microsoft.com/office/officeart/2005/8/layout/process2"/>
    <dgm:cxn modelId="{F81C4434-1FB1-5447-BDAD-4AE524ABA80B}" type="presParOf" srcId="{AC16B9A4-EB35-524B-A83A-8752A3A77090}" destId="{BD74EF88-800F-5942-956A-DBA8A3DFCAA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422122E-B39E-8241-AE84-52853E36A60C}" type="doc">
      <dgm:prSet loTypeId="urn:microsoft.com/office/officeart/2005/8/layout/matrix1" loCatId="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A2B9243D-30B1-8B4D-B6C6-EAE1CBAC23FE}">
      <dgm:prSet phldrT="[Texto]"/>
      <dgm:spPr/>
      <dgm:t>
        <a:bodyPr/>
        <a:lstStyle/>
        <a:p>
          <a:r>
            <a:rPr lang="es-ES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2º FASE</a:t>
          </a:r>
        </a:p>
        <a:p>
          <a:r>
            <a:rPr lang="es-ES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1808 - 1812</a:t>
          </a:r>
        </a:p>
      </dgm:t>
    </dgm:pt>
    <dgm:pt modelId="{242CCABC-52A1-1949-9B05-DCDEEF677502}" type="parTrans" cxnId="{B55BA1B4-FCC2-1345-A1D3-1F7B0981A355}">
      <dgm:prSet/>
      <dgm:spPr/>
      <dgm:t>
        <a:bodyPr/>
        <a:lstStyle/>
        <a:p>
          <a:endParaRPr lang="es-ES"/>
        </a:p>
      </dgm:t>
    </dgm:pt>
    <dgm:pt modelId="{1C5BE711-D231-4F4D-BEF8-573B45233D97}" type="sibTrans" cxnId="{B55BA1B4-FCC2-1345-A1D3-1F7B0981A355}">
      <dgm:prSet/>
      <dgm:spPr/>
      <dgm:t>
        <a:bodyPr/>
        <a:lstStyle/>
        <a:p>
          <a:endParaRPr lang="es-ES"/>
        </a:p>
      </dgm:t>
    </dgm:pt>
    <dgm:pt modelId="{8A3D6D99-0275-1D41-9A23-447E7B0DED42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Napoleón decide intervenir personalmente.</a:t>
          </a:r>
        </a:p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Envía un ejército de 250.000 soldados.</a:t>
          </a:r>
        </a:p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Consigue ocupar casi toda la península.</a:t>
          </a:r>
        </a:p>
      </dgm:t>
    </dgm:pt>
    <dgm:pt modelId="{29165D73-C356-434C-A282-99EA450E569B}" type="parTrans" cxnId="{1CCFEE14-7CC5-F848-92DA-A56338208F66}">
      <dgm:prSet/>
      <dgm:spPr/>
      <dgm:t>
        <a:bodyPr/>
        <a:lstStyle/>
        <a:p>
          <a:endParaRPr lang="es-ES"/>
        </a:p>
      </dgm:t>
    </dgm:pt>
    <dgm:pt modelId="{0780D17E-26CE-B54D-83FC-CC3EB319692A}" type="sibTrans" cxnId="{1CCFEE14-7CC5-F848-92DA-A56338208F66}">
      <dgm:prSet/>
      <dgm:spPr/>
      <dgm:t>
        <a:bodyPr/>
        <a:lstStyle/>
        <a:p>
          <a:endParaRPr lang="es-ES"/>
        </a:p>
      </dgm:t>
    </dgm:pt>
    <dgm:pt modelId="{8BA7F5E0-C380-ED4B-9F39-872F7E2C67D1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La Junta Suprema Central se refugia primero en Sevilla y posteriormente en Cádiz.</a:t>
          </a:r>
        </a:p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 </a:t>
          </a:r>
        </a:p>
      </dgm:t>
    </dgm:pt>
    <dgm:pt modelId="{6E653F3A-2FD9-894B-A0CB-9708FF3BE707}" type="parTrans" cxnId="{C1330C3A-AE63-C64F-BBA4-5726F49F88FB}">
      <dgm:prSet/>
      <dgm:spPr/>
      <dgm:t>
        <a:bodyPr/>
        <a:lstStyle/>
        <a:p>
          <a:endParaRPr lang="es-ES"/>
        </a:p>
      </dgm:t>
    </dgm:pt>
    <dgm:pt modelId="{D2DE7848-91DF-A94F-8073-FB8AEBA6ABE6}" type="sibTrans" cxnId="{C1330C3A-AE63-C64F-BBA4-5726F49F88FB}">
      <dgm:prSet/>
      <dgm:spPr/>
      <dgm:t>
        <a:bodyPr/>
        <a:lstStyle/>
        <a:p>
          <a:endParaRPr lang="es-ES"/>
        </a:p>
      </dgm:t>
    </dgm:pt>
    <dgm:pt modelId="{1DFCB1F4-93B2-DA4F-915C-00D03DACDDC1}">
      <dgm:prSet phldrT="[Texto]"/>
      <dgm:spPr/>
      <dgm:t>
        <a:bodyPr/>
        <a:lstStyle/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 muy importante el papel jugado por la guerrilla.</a:t>
          </a:r>
        </a:p>
        <a:p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Destacan la figura de El Empecinado y </a:t>
          </a:r>
          <a:r>
            <a:rPr lang="es-ES" dirty="0" err="1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Espoz</a:t>
          </a:r>
          <a:r>
            <a: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 y Mina. </a:t>
          </a:r>
        </a:p>
      </dgm:t>
    </dgm:pt>
    <dgm:pt modelId="{C60075A9-4543-864C-B779-0BA9214AF161}" type="parTrans" cxnId="{0A077F70-00D8-F944-BB59-46EA534FE861}">
      <dgm:prSet/>
      <dgm:spPr/>
      <dgm:t>
        <a:bodyPr/>
        <a:lstStyle/>
        <a:p>
          <a:endParaRPr lang="es-ES"/>
        </a:p>
      </dgm:t>
    </dgm:pt>
    <dgm:pt modelId="{7D40818A-042B-1447-AEAF-4FEAD545373A}" type="sibTrans" cxnId="{0A077F70-00D8-F944-BB59-46EA534FE861}">
      <dgm:prSet/>
      <dgm:spPr/>
      <dgm:t>
        <a:bodyPr/>
        <a:lstStyle/>
        <a:p>
          <a:endParaRPr lang="es-ES"/>
        </a:p>
      </dgm:t>
    </dgm:pt>
    <dgm:pt modelId="{F520D051-6233-364C-BBAE-17B13B4473A3}">
      <dgm:prSet phldrT="[Texto]" custT="1"/>
      <dgm:spPr/>
      <dgm:t>
        <a:bodyPr/>
        <a:lstStyle/>
        <a:p>
          <a:r>
            <a:rPr lang="es-ES" sz="160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Comienza el apoyo de Inglaterra a España</a:t>
          </a:r>
        </a:p>
      </dgm:t>
    </dgm:pt>
    <dgm:pt modelId="{26DAB811-49D9-BD4F-B62D-AA81397D96F4}" type="parTrans" cxnId="{64453CB3-D494-BE45-B8D5-FC8BBCC85AF8}">
      <dgm:prSet/>
      <dgm:spPr/>
      <dgm:t>
        <a:bodyPr/>
        <a:lstStyle/>
        <a:p>
          <a:endParaRPr lang="es-ES"/>
        </a:p>
      </dgm:t>
    </dgm:pt>
    <dgm:pt modelId="{E414301C-C261-A348-B019-FBD6AA7DC338}" type="sibTrans" cxnId="{64453CB3-D494-BE45-B8D5-FC8BBCC85AF8}">
      <dgm:prSet/>
      <dgm:spPr/>
      <dgm:t>
        <a:bodyPr/>
        <a:lstStyle/>
        <a:p>
          <a:endParaRPr lang="es-ES"/>
        </a:p>
      </dgm:t>
    </dgm:pt>
    <dgm:pt modelId="{050F206A-527C-914E-90E2-27E5EF2623B7}" type="pres">
      <dgm:prSet presAssocID="{E422122E-B39E-8241-AE84-52853E36A60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3632078-D6A3-A94E-A3C4-3E021CB20F31}" type="pres">
      <dgm:prSet presAssocID="{E422122E-B39E-8241-AE84-52853E36A60C}" presName="matrix" presStyleCnt="0"/>
      <dgm:spPr/>
    </dgm:pt>
    <dgm:pt modelId="{C84A7074-870D-9542-8B15-4C5433C73010}" type="pres">
      <dgm:prSet presAssocID="{E422122E-B39E-8241-AE84-52853E36A60C}" presName="tile1" presStyleLbl="node1" presStyleIdx="0" presStyleCnt="4"/>
      <dgm:spPr/>
    </dgm:pt>
    <dgm:pt modelId="{18C99025-ADE0-424C-B40C-5E411A22B041}" type="pres">
      <dgm:prSet presAssocID="{E422122E-B39E-8241-AE84-52853E36A60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B8C4E66-6619-1E4C-862C-2FF5C1D58C48}" type="pres">
      <dgm:prSet presAssocID="{E422122E-B39E-8241-AE84-52853E36A60C}" presName="tile2" presStyleLbl="node1" presStyleIdx="1" presStyleCnt="4"/>
      <dgm:spPr/>
    </dgm:pt>
    <dgm:pt modelId="{4719476F-5A86-6342-90BF-C7FB5A9131C0}" type="pres">
      <dgm:prSet presAssocID="{E422122E-B39E-8241-AE84-52853E36A60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C9655EA-A752-2A4F-AE1F-F11B3A5D3ADC}" type="pres">
      <dgm:prSet presAssocID="{E422122E-B39E-8241-AE84-52853E36A60C}" presName="tile3" presStyleLbl="node1" presStyleIdx="2" presStyleCnt="4"/>
      <dgm:spPr/>
    </dgm:pt>
    <dgm:pt modelId="{59446A63-A309-7F49-B38E-B58C7D376233}" type="pres">
      <dgm:prSet presAssocID="{E422122E-B39E-8241-AE84-52853E36A60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8EEA038-8469-8D48-B77C-AF830B9E3ABF}" type="pres">
      <dgm:prSet presAssocID="{E422122E-B39E-8241-AE84-52853E36A60C}" presName="tile4" presStyleLbl="node1" presStyleIdx="3" presStyleCnt="4"/>
      <dgm:spPr/>
    </dgm:pt>
    <dgm:pt modelId="{8DE436D3-0748-E54F-8286-1F6E0B15F6C3}" type="pres">
      <dgm:prSet presAssocID="{E422122E-B39E-8241-AE84-52853E36A60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49DE2D9E-ABF5-984E-AB4F-925A9006AC9B}" type="pres">
      <dgm:prSet presAssocID="{E422122E-B39E-8241-AE84-52853E36A60C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60DC611-4C1B-4A46-AD88-8D6F931178B9}" type="presOf" srcId="{F520D051-6233-364C-BBAE-17B13B4473A3}" destId="{58EEA038-8469-8D48-B77C-AF830B9E3ABF}" srcOrd="0" destOrd="0" presId="urn:microsoft.com/office/officeart/2005/8/layout/matrix1"/>
    <dgm:cxn modelId="{1CCFEE14-7CC5-F848-92DA-A56338208F66}" srcId="{A2B9243D-30B1-8B4D-B6C6-EAE1CBAC23FE}" destId="{8A3D6D99-0275-1D41-9A23-447E7B0DED42}" srcOrd="0" destOrd="0" parTransId="{29165D73-C356-434C-A282-99EA450E569B}" sibTransId="{0780D17E-26CE-B54D-83FC-CC3EB319692A}"/>
    <dgm:cxn modelId="{70DF7528-3B56-EE44-A193-8F197AEBA4FC}" type="presOf" srcId="{1DFCB1F4-93B2-DA4F-915C-00D03DACDDC1}" destId="{1C9655EA-A752-2A4F-AE1F-F11B3A5D3ADC}" srcOrd="0" destOrd="0" presId="urn:microsoft.com/office/officeart/2005/8/layout/matrix1"/>
    <dgm:cxn modelId="{C1330C3A-AE63-C64F-BBA4-5726F49F88FB}" srcId="{A2B9243D-30B1-8B4D-B6C6-EAE1CBAC23FE}" destId="{8BA7F5E0-C380-ED4B-9F39-872F7E2C67D1}" srcOrd="1" destOrd="0" parTransId="{6E653F3A-2FD9-894B-A0CB-9708FF3BE707}" sibTransId="{D2DE7848-91DF-A94F-8073-FB8AEBA6ABE6}"/>
    <dgm:cxn modelId="{F3643762-66FA-CB45-A03C-B5D5DC9965A8}" type="presOf" srcId="{8A3D6D99-0275-1D41-9A23-447E7B0DED42}" destId="{18C99025-ADE0-424C-B40C-5E411A22B041}" srcOrd="1" destOrd="0" presId="urn:microsoft.com/office/officeart/2005/8/layout/matrix1"/>
    <dgm:cxn modelId="{0A077F70-00D8-F944-BB59-46EA534FE861}" srcId="{A2B9243D-30B1-8B4D-B6C6-EAE1CBAC23FE}" destId="{1DFCB1F4-93B2-DA4F-915C-00D03DACDDC1}" srcOrd="2" destOrd="0" parTransId="{C60075A9-4543-864C-B779-0BA9214AF161}" sibTransId="{7D40818A-042B-1447-AEAF-4FEAD545373A}"/>
    <dgm:cxn modelId="{898AED7D-4661-384D-B5B2-EFE1A34F4948}" type="presOf" srcId="{E422122E-B39E-8241-AE84-52853E36A60C}" destId="{050F206A-527C-914E-90E2-27E5EF2623B7}" srcOrd="0" destOrd="0" presId="urn:microsoft.com/office/officeart/2005/8/layout/matrix1"/>
    <dgm:cxn modelId="{200C4081-A3EE-3D49-BDDD-295CF3D826A6}" type="presOf" srcId="{8BA7F5E0-C380-ED4B-9F39-872F7E2C67D1}" destId="{4719476F-5A86-6342-90BF-C7FB5A9131C0}" srcOrd="1" destOrd="0" presId="urn:microsoft.com/office/officeart/2005/8/layout/matrix1"/>
    <dgm:cxn modelId="{7AD679AA-A1FF-134F-B8D2-8A73A8924360}" type="presOf" srcId="{8BA7F5E0-C380-ED4B-9F39-872F7E2C67D1}" destId="{3B8C4E66-6619-1E4C-862C-2FF5C1D58C48}" srcOrd="0" destOrd="0" presId="urn:microsoft.com/office/officeart/2005/8/layout/matrix1"/>
    <dgm:cxn modelId="{64453CB3-D494-BE45-B8D5-FC8BBCC85AF8}" srcId="{A2B9243D-30B1-8B4D-B6C6-EAE1CBAC23FE}" destId="{F520D051-6233-364C-BBAE-17B13B4473A3}" srcOrd="3" destOrd="0" parTransId="{26DAB811-49D9-BD4F-B62D-AA81397D96F4}" sibTransId="{E414301C-C261-A348-B019-FBD6AA7DC338}"/>
    <dgm:cxn modelId="{B55BA1B4-FCC2-1345-A1D3-1F7B0981A355}" srcId="{E422122E-B39E-8241-AE84-52853E36A60C}" destId="{A2B9243D-30B1-8B4D-B6C6-EAE1CBAC23FE}" srcOrd="0" destOrd="0" parTransId="{242CCABC-52A1-1949-9B05-DCDEEF677502}" sibTransId="{1C5BE711-D231-4F4D-BEF8-573B45233D97}"/>
    <dgm:cxn modelId="{7426EDD1-CCAF-BB4E-AE0D-D5F90B3F2500}" type="presOf" srcId="{8A3D6D99-0275-1D41-9A23-447E7B0DED42}" destId="{C84A7074-870D-9542-8B15-4C5433C73010}" srcOrd="0" destOrd="0" presId="urn:microsoft.com/office/officeart/2005/8/layout/matrix1"/>
    <dgm:cxn modelId="{2A8F70EC-714F-744E-A751-2B01D50A5390}" type="presOf" srcId="{F520D051-6233-364C-BBAE-17B13B4473A3}" destId="{8DE436D3-0748-E54F-8286-1F6E0B15F6C3}" srcOrd="1" destOrd="0" presId="urn:microsoft.com/office/officeart/2005/8/layout/matrix1"/>
    <dgm:cxn modelId="{071ECBF0-7E85-B54E-B24B-8FE751644EF6}" type="presOf" srcId="{A2B9243D-30B1-8B4D-B6C6-EAE1CBAC23FE}" destId="{49DE2D9E-ABF5-984E-AB4F-925A9006AC9B}" srcOrd="0" destOrd="0" presId="urn:microsoft.com/office/officeart/2005/8/layout/matrix1"/>
    <dgm:cxn modelId="{5037E1F6-C6C2-2547-87AA-CC33C08ACCE4}" type="presOf" srcId="{1DFCB1F4-93B2-DA4F-915C-00D03DACDDC1}" destId="{59446A63-A309-7F49-B38E-B58C7D376233}" srcOrd="1" destOrd="0" presId="urn:microsoft.com/office/officeart/2005/8/layout/matrix1"/>
    <dgm:cxn modelId="{ED6ED3A5-1AC0-A545-A750-4F4AB0AF07D4}" type="presParOf" srcId="{050F206A-527C-914E-90E2-27E5EF2623B7}" destId="{C3632078-D6A3-A94E-A3C4-3E021CB20F31}" srcOrd="0" destOrd="0" presId="urn:microsoft.com/office/officeart/2005/8/layout/matrix1"/>
    <dgm:cxn modelId="{B001FEBB-0A33-1C4E-B7D0-F54E4F204293}" type="presParOf" srcId="{C3632078-D6A3-A94E-A3C4-3E021CB20F31}" destId="{C84A7074-870D-9542-8B15-4C5433C73010}" srcOrd="0" destOrd="0" presId="urn:microsoft.com/office/officeart/2005/8/layout/matrix1"/>
    <dgm:cxn modelId="{F02E438B-D5CE-A143-8DC4-F90D27E730C7}" type="presParOf" srcId="{C3632078-D6A3-A94E-A3C4-3E021CB20F31}" destId="{18C99025-ADE0-424C-B40C-5E411A22B041}" srcOrd="1" destOrd="0" presId="urn:microsoft.com/office/officeart/2005/8/layout/matrix1"/>
    <dgm:cxn modelId="{FBC27083-2AA7-0243-A161-4A97D64216D4}" type="presParOf" srcId="{C3632078-D6A3-A94E-A3C4-3E021CB20F31}" destId="{3B8C4E66-6619-1E4C-862C-2FF5C1D58C48}" srcOrd="2" destOrd="0" presId="urn:microsoft.com/office/officeart/2005/8/layout/matrix1"/>
    <dgm:cxn modelId="{8B0A7D8A-7930-3443-AE23-F310CBC6A830}" type="presParOf" srcId="{C3632078-D6A3-A94E-A3C4-3E021CB20F31}" destId="{4719476F-5A86-6342-90BF-C7FB5A9131C0}" srcOrd="3" destOrd="0" presId="urn:microsoft.com/office/officeart/2005/8/layout/matrix1"/>
    <dgm:cxn modelId="{4383B9EB-5F3A-0244-B4DD-0A66CD8A7E94}" type="presParOf" srcId="{C3632078-D6A3-A94E-A3C4-3E021CB20F31}" destId="{1C9655EA-A752-2A4F-AE1F-F11B3A5D3ADC}" srcOrd="4" destOrd="0" presId="urn:microsoft.com/office/officeart/2005/8/layout/matrix1"/>
    <dgm:cxn modelId="{C60DE2BA-22C3-4942-B16F-8063A66C0EE7}" type="presParOf" srcId="{C3632078-D6A3-A94E-A3C4-3E021CB20F31}" destId="{59446A63-A309-7F49-B38E-B58C7D376233}" srcOrd="5" destOrd="0" presId="urn:microsoft.com/office/officeart/2005/8/layout/matrix1"/>
    <dgm:cxn modelId="{3F940734-4874-C84F-AB61-F2F0D692D74A}" type="presParOf" srcId="{C3632078-D6A3-A94E-A3C4-3E021CB20F31}" destId="{58EEA038-8469-8D48-B77C-AF830B9E3ABF}" srcOrd="6" destOrd="0" presId="urn:microsoft.com/office/officeart/2005/8/layout/matrix1"/>
    <dgm:cxn modelId="{66DA4428-ACB2-DE49-8336-77B1C1A12BB0}" type="presParOf" srcId="{C3632078-D6A3-A94E-A3C4-3E021CB20F31}" destId="{8DE436D3-0748-E54F-8286-1F6E0B15F6C3}" srcOrd="7" destOrd="0" presId="urn:microsoft.com/office/officeart/2005/8/layout/matrix1"/>
    <dgm:cxn modelId="{25B6F64F-0CB1-014F-8130-773A5EE42657}" type="presParOf" srcId="{050F206A-527C-914E-90E2-27E5EF2623B7}" destId="{49DE2D9E-ABF5-984E-AB4F-925A9006AC9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3061A-4065-A145-AB71-EEE73331D83C}">
      <dsp:nvSpPr>
        <dsp:cNvPr id="0" name=""/>
        <dsp:cNvSpPr/>
      </dsp:nvSpPr>
      <dsp:spPr>
        <a:xfrm>
          <a:off x="948266" y="0"/>
          <a:ext cx="5418667" cy="5418667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28D5AE-9375-CA46-843E-92BBA52E19BF}">
      <dsp:nvSpPr>
        <dsp:cNvPr id="0" name=""/>
        <dsp:cNvSpPr/>
      </dsp:nvSpPr>
      <dsp:spPr>
        <a:xfrm>
          <a:off x="3657599" y="544777"/>
          <a:ext cx="3522133" cy="128270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Neutralidad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1789 - 1792</a:t>
          </a:r>
        </a:p>
      </dsp:txBody>
      <dsp:txXfrm>
        <a:off x="3720215" y="607393"/>
        <a:ext cx="3396901" cy="1157468"/>
      </dsp:txXfrm>
    </dsp:sp>
    <dsp:sp modelId="{A7C2DB93-F18F-4444-9B38-AE83ABEC3F01}">
      <dsp:nvSpPr>
        <dsp:cNvPr id="0" name=""/>
        <dsp:cNvSpPr/>
      </dsp:nvSpPr>
      <dsp:spPr>
        <a:xfrm>
          <a:off x="3657599" y="1987814"/>
          <a:ext cx="3522133" cy="128270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Guerra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1793 - 1795</a:t>
          </a:r>
        </a:p>
      </dsp:txBody>
      <dsp:txXfrm>
        <a:off x="3720215" y="2050430"/>
        <a:ext cx="3396901" cy="1157468"/>
      </dsp:txXfrm>
    </dsp:sp>
    <dsp:sp modelId="{4035C97C-F01B-E643-A500-9D12983D87DC}">
      <dsp:nvSpPr>
        <dsp:cNvPr id="0" name=""/>
        <dsp:cNvSpPr/>
      </dsp:nvSpPr>
      <dsp:spPr>
        <a:xfrm>
          <a:off x="3657599" y="3430852"/>
          <a:ext cx="3522133" cy="128270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Alianza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1796 - 1808</a:t>
          </a:r>
        </a:p>
      </dsp:txBody>
      <dsp:txXfrm>
        <a:off x="3720215" y="3493468"/>
        <a:ext cx="3396901" cy="11574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0A7A3-8B32-7F42-98A6-47566F772354}">
      <dsp:nvSpPr>
        <dsp:cNvPr id="0" name=""/>
        <dsp:cNvSpPr/>
      </dsp:nvSpPr>
      <dsp:spPr>
        <a:xfrm>
          <a:off x="2756607" y="2633"/>
          <a:ext cx="1583620" cy="102935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solidFill>
                <a:schemeClr val="tx1"/>
              </a:solidFill>
            </a:rPr>
            <a:t>Inspección de correspondencia procedente de Francia</a:t>
          </a:r>
        </a:p>
      </dsp:txBody>
      <dsp:txXfrm>
        <a:off x="2806856" y="52882"/>
        <a:ext cx="1483122" cy="928855"/>
      </dsp:txXfrm>
    </dsp:sp>
    <dsp:sp modelId="{8FC97592-AB54-2148-B957-4F273EF7618E}">
      <dsp:nvSpPr>
        <dsp:cNvPr id="0" name=""/>
        <dsp:cNvSpPr/>
      </dsp:nvSpPr>
      <dsp:spPr>
        <a:xfrm>
          <a:off x="1491118" y="517309"/>
          <a:ext cx="4114599" cy="4114599"/>
        </a:xfrm>
        <a:custGeom>
          <a:avLst/>
          <a:gdLst/>
          <a:ahLst/>
          <a:cxnLst/>
          <a:rect l="0" t="0" r="0" b="0"/>
          <a:pathLst>
            <a:path>
              <a:moveTo>
                <a:pt x="3061447" y="261702"/>
              </a:moveTo>
              <a:arcTo wR="2057299" hR="2057299" stAng="17952908" swAng="1212375"/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C21C3-2C50-B64B-A2F8-955D142B4651}">
      <dsp:nvSpPr>
        <dsp:cNvPr id="0" name=""/>
        <dsp:cNvSpPr/>
      </dsp:nvSpPr>
      <dsp:spPr>
        <a:xfrm>
          <a:off x="4713216" y="1424192"/>
          <a:ext cx="1583620" cy="102935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47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solidFill>
                <a:schemeClr val="tx1"/>
              </a:solidFill>
            </a:rPr>
            <a:t>Prohibición de publicar noticias referidas a Francia</a:t>
          </a:r>
        </a:p>
      </dsp:txBody>
      <dsp:txXfrm>
        <a:off x="4763465" y="1474441"/>
        <a:ext cx="1483122" cy="928855"/>
      </dsp:txXfrm>
    </dsp:sp>
    <dsp:sp modelId="{EB9F06BF-D0F8-E041-984F-80DA2474A786}">
      <dsp:nvSpPr>
        <dsp:cNvPr id="0" name=""/>
        <dsp:cNvSpPr/>
      </dsp:nvSpPr>
      <dsp:spPr>
        <a:xfrm>
          <a:off x="1491118" y="517309"/>
          <a:ext cx="4114599" cy="4114599"/>
        </a:xfrm>
        <a:custGeom>
          <a:avLst/>
          <a:gdLst/>
          <a:ahLst/>
          <a:cxnLst/>
          <a:rect l="0" t="0" r="0" b="0"/>
          <a:pathLst>
            <a:path>
              <a:moveTo>
                <a:pt x="4109675" y="2199548"/>
              </a:moveTo>
              <a:arcTo wR="2057299" hR="2057299" stAng="21837887" swAng="1360373"/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396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CAA7E-DE6E-1C4A-BE77-140299EF8217}">
      <dsp:nvSpPr>
        <dsp:cNvPr id="0" name=""/>
        <dsp:cNvSpPr/>
      </dsp:nvSpPr>
      <dsp:spPr>
        <a:xfrm>
          <a:off x="3965858" y="3724323"/>
          <a:ext cx="1583620" cy="102935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solidFill>
                <a:schemeClr val="tx1"/>
              </a:solidFill>
            </a:rPr>
            <a:t>Los estudiantes necesitaban permiso del rey para salir de España</a:t>
          </a:r>
        </a:p>
      </dsp:txBody>
      <dsp:txXfrm>
        <a:off x="4016107" y="3774572"/>
        <a:ext cx="1483122" cy="928855"/>
      </dsp:txXfrm>
    </dsp:sp>
    <dsp:sp modelId="{E5A6076E-1CD1-174D-B63D-27D8C1942518}">
      <dsp:nvSpPr>
        <dsp:cNvPr id="0" name=""/>
        <dsp:cNvSpPr/>
      </dsp:nvSpPr>
      <dsp:spPr>
        <a:xfrm>
          <a:off x="1491118" y="517309"/>
          <a:ext cx="4114599" cy="4114599"/>
        </a:xfrm>
        <a:custGeom>
          <a:avLst/>
          <a:gdLst/>
          <a:ahLst/>
          <a:cxnLst/>
          <a:rect l="0" t="0" r="0" b="0"/>
          <a:pathLst>
            <a:path>
              <a:moveTo>
                <a:pt x="2310042" y="4099015"/>
              </a:moveTo>
              <a:arcTo wR="2057299" hR="2057299" stAng="4976597" swAng="846806"/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793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0B7679-2CDD-DA46-B8C5-2C26CC9872FF}">
      <dsp:nvSpPr>
        <dsp:cNvPr id="0" name=""/>
        <dsp:cNvSpPr/>
      </dsp:nvSpPr>
      <dsp:spPr>
        <a:xfrm>
          <a:off x="1547357" y="3724323"/>
          <a:ext cx="1583620" cy="102935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143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solidFill>
                <a:schemeClr val="tx1"/>
              </a:solidFill>
            </a:rPr>
            <a:t>Control sobre los extranjeros</a:t>
          </a:r>
        </a:p>
      </dsp:txBody>
      <dsp:txXfrm>
        <a:off x="1597606" y="3774572"/>
        <a:ext cx="1483122" cy="928855"/>
      </dsp:txXfrm>
    </dsp:sp>
    <dsp:sp modelId="{7F4082D0-A58F-3D49-AB74-6D315AB52515}">
      <dsp:nvSpPr>
        <dsp:cNvPr id="0" name=""/>
        <dsp:cNvSpPr/>
      </dsp:nvSpPr>
      <dsp:spPr>
        <a:xfrm>
          <a:off x="1491118" y="517309"/>
          <a:ext cx="4114599" cy="4114599"/>
        </a:xfrm>
        <a:custGeom>
          <a:avLst/>
          <a:gdLst/>
          <a:ahLst/>
          <a:cxnLst/>
          <a:rect l="0" t="0" r="0" b="0"/>
          <a:pathLst>
            <a:path>
              <a:moveTo>
                <a:pt x="218362" y="2979683"/>
              </a:moveTo>
              <a:arcTo wR="2057299" hR="2057299" stAng="9201740" swAng="1360373"/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19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F89457-6BC8-A947-8128-BABEE99273C4}">
      <dsp:nvSpPr>
        <dsp:cNvPr id="0" name=""/>
        <dsp:cNvSpPr/>
      </dsp:nvSpPr>
      <dsp:spPr>
        <a:xfrm>
          <a:off x="799999" y="1424192"/>
          <a:ext cx="1583620" cy="102935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solidFill>
                <a:schemeClr val="tx1"/>
              </a:solidFill>
            </a:rPr>
            <a:t>Revitalización de la Inquisición</a:t>
          </a:r>
        </a:p>
      </dsp:txBody>
      <dsp:txXfrm>
        <a:off x="850248" y="1474441"/>
        <a:ext cx="1483122" cy="928855"/>
      </dsp:txXfrm>
    </dsp:sp>
    <dsp:sp modelId="{D3464A30-7B4D-3348-8B15-98DB4C4BA002}">
      <dsp:nvSpPr>
        <dsp:cNvPr id="0" name=""/>
        <dsp:cNvSpPr/>
      </dsp:nvSpPr>
      <dsp:spPr>
        <a:xfrm>
          <a:off x="1491118" y="517309"/>
          <a:ext cx="4114599" cy="4114599"/>
        </a:xfrm>
        <a:custGeom>
          <a:avLst/>
          <a:gdLst/>
          <a:ahLst/>
          <a:cxnLst/>
          <a:rect l="0" t="0" r="0" b="0"/>
          <a:pathLst>
            <a:path>
              <a:moveTo>
                <a:pt x="494751" y="719045"/>
              </a:moveTo>
              <a:arcTo wR="2057299" hR="2057299" stAng="13234716" swAng="1212375"/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587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A3099-0358-834A-A757-6ACEDA6D268F}">
      <dsp:nvSpPr>
        <dsp:cNvPr id="0" name=""/>
        <dsp:cNvSpPr/>
      </dsp:nvSpPr>
      <dsp:spPr>
        <a:xfrm rot="16200000">
          <a:off x="231128" y="1221401"/>
          <a:ext cx="2586341" cy="15805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Guerra de las Naranjas frente a Portugal (1901).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España consigue Olivenza.</a:t>
          </a:r>
        </a:p>
      </dsp:txBody>
      <dsp:txXfrm rot="5400000">
        <a:off x="811204" y="795664"/>
        <a:ext cx="1503359" cy="2432003"/>
      </dsp:txXfrm>
    </dsp:sp>
    <dsp:sp modelId="{F4F90847-FCDF-5C49-9A4A-9CA918BC6351}">
      <dsp:nvSpPr>
        <dsp:cNvPr id="0" name=""/>
        <dsp:cNvSpPr/>
      </dsp:nvSpPr>
      <dsp:spPr>
        <a:xfrm rot="5400000">
          <a:off x="1883425" y="1221401"/>
          <a:ext cx="2586341" cy="1580528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Catástrofe franco-española frente al Almirante Nelson en Trafalgar (1805)</a:t>
          </a:r>
        </a:p>
      </dsp:txBody>
      <dsp:txXfrm rot="-5400000">
        <a:off x="2386332" y="795664"/>
        <a:ext cx="1503359" cy="2432003"/>
      </dsp:txXfrm>
    </dsp:sp>
    <dsp:sp modelId="{5FFE75E3-62D5-7D43-BCD1-DD941CD7A4EF}">
      <dsp:nvSpPr>
        <dsp:cNvPr id="0" name=""/>
        <dsp:cNvSpPr/>
      </dsp:nvSpPr>
      <dsp:spPr>
        <a:xfrm>
          <a:off x="1524137" y="0"/>
          <a:ext cx="1652297" cy="1652217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4DE4D-E8A2-E043-8AA4-810ED1B76C57}">
      <dsp:nvSpPr>
        <dsp:cNvPr id="0" name=""/>
        <dsp:cNvSpPr/>
      </dsp:nvSpPr>
      <dsp:spPr>
        <a:xfrm rot="10800000">
          <a:off x="1524137" y="2370712"/>
          <a:ext cx="1652297" cy="1652217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F0BA5-B81D-7D40-A2EA-0EF62CD07BC2}">
      <dsp:nvSpPr>
        <dsp:cNvPr id="0" name=""/>
        <dsp:cNvSpPr/>
      </dsp:nvSpPr>
      <dsp:spPr>
        <a:xfrm>
          <a:off x="3008710" y="0"/>
          <a:ext cx="2346934" cy="234729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7BA06A-3F90-2F4F-A4DB-83572D834BEA}">
      <dsp:nvSpPr>
        <dsp:cNvPr id="0" name=""/>
        <dsp:cNvSpPr/>
      </dsp:nvSpPr>
      <dsp:spPr>
        <a:xfrm>
          <a:off x="3527459" y="847443"/>
          <a:ext cx="1304146" cy="651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Nobleza</a:t>
          </a:r>
        </a:p>
      </dsp:txBody>
      <dsp:txXfrm>
        <a:off x="3527459" y="847443"/>
        <a:ext cx="1304146" cy="651917"/>
      </dsp:txXfrm>
    </dsp:sp>
    <dsp:sp modelId="{F8574246-1AAF-D149-B1BB-A48FAD5A9D5F}">
      <dsp:nvSpPr>
        <dsp:cNvPr id="0" name=""/>
        <dsp:cNvSpPr/>
      </dsp:nvSpPr>
      <dsp:spPr>
        <a:xfrm>
          <a:off x="2356857" y="1348693"/>
          <a:ext cx="2346934" cy="234729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D8980E-0931-3F44-B13D-4832815EE76F}">
      <dsp:nvSpPr>
        <dsp:cNvPr id="0" name=""/>
        <dsp:cNvSpPr/>
      </dsp:nvSpPr>
      <dsp:spPr>
        <a:xfrm>
          <a:off x="2878251" y="2203937"/>
          <a:ext cx="1304146" cy="651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Iglesia</a:t>
          </a:r>
        </a:p>
      </dsp:txBody>
      <dsp:txXfrm>
        <a:off x="2878251" y="2203937"/>
        <a:ext cx="1304146" cy="651917"/>
      </dsp:txXfrm>
    </dsp:sp>
    <dsp:sp modelId="{24EDE543-1A27-CE42-9783-2FAD1BE96D3E}">
      <dsp:nvSpPr>
        <dsp:cNvPr id="0" name=""/>
        <dsp:cNvSpPr/>
      </dsp:nvSpPr>
      <dsp:spPr>
        <a:xfrm>
          <a:off x="3175750" y="2858780"/>
          <a:ext cx="2016380" cy="201718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60AA7-168E-1D4D-A2FD-77F314223CC9}">
      <dsp:nvSpPr>
        <dsp:cNvPr id="0" name=""/>
        <dsp:cNvSpPr/>
      </dsp:nvSpPr>
      <dsp:spPr>
        <a:xfrm>
          <a:off x="3530544" y="3562382"/>
          <a:ext cx="1304146" cy="651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Fernando VII</a:t>
          </a:r>
        </a:p>
      </dsp:txBody>
      <dsp:txXfrm>
        <a:off x="3530544" y="3562382"/>
        <a:ext cx="1304146" cy="6519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09400-E869-974B-9BA9-00502839B9A4}">
      <dsp:nvSpPr>
        <dsp:cNvPr id="0" name=""/>
        <dsp:cNvSpPr/>
      </dsp:nvSpPr>
      <dsp:spPr>
        <a:xfrm>
          <a:off x="2298603" y="1210"/>
          <a:ext cx="2132656" cy="106632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Malas cosechas</a:t>
          </a:r>
        </a:p>
      </dsp:txBody>
      <dsp:txXfrm>
        <a:off x="2329835" y="32442"/>
        <a:ext cx="2070192" cy="1003864"/>
      </dsp:txXfrm>
    </dsp:sp>
    <dsp:sp modelId="{6DF9D0BC-A6BA-DC42-B342-7F403019598D}">
      <dsp:nvSpPr>
        <dsp:cNvPr id="0" name=""/>
        <dsp:cNvSpPr/>
      </dsp:nvSpPr>
      <dsp:spPr>
        <a:xfrm rot="3600000">
          <a:off x="3689721" y="1872758"/>
          <a:ext cx="1111327" cy="37321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/>
        </a:p>
      </dsp:txBody>
      <dsp:txXfrm>
        <a:off x="3801685" y="1947401"/>
        <a:ext cx="887399" cy="223928"/>
      </dsp:txXfrm>
    </dsp:sp>
    <dsp:sp modelId="{C4B7468F-730F-C44E-B277-33EE8B8B3559}">
      <dsp:nvSpPr>
        <dsp:cNvPr id="0" name=""/>
        <dsp:cNvSpPr/>
      </dsp:nvSpPr>
      <dsp:spPr>
        <a:xfrm>
          <a:off x="4059511" y="3051193"/>
          <a:ext cx="2132656" cy="106632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Gasto bélico</a:t>
          </a:r>
        </a:p>
      </dsp:txBody>
      <dsp:txXfrm>
        <a:off x="4090743" y="3082425"/>
        <a:ext cx="2070192" cy="1003864"/>
      </dsp:txXfrm>
    </dsp:sp>
    <dsp:sp modelId="{11DDD39C-A122-DC4B-BD6E-45E2427F2E75}">
      <dsp:nvSpPr>
        <dsp:cNvPr id="0" name=""/>
        <dsp:cNvSpPr/>
      </dsp:nvSpPr>
      <dsp:spPr>
        <a:xfrm rot="10800000">
          <a:off x="2809267" y="3397749"/>
          <a:ext cx="1111327" cy="37321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5397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/>
        </a:p>
      </dsp:txBody>
      <dsp:txXfrm rot="10800000">
        <a:off x="2921231" y="3472392"/>
        <a:ext cx="887399" cy="223928"/>
      </dsp:txXfrm>
    </dsp:sp>
    <dsp:sp modelId="{9BBED657-63DA-A642-80DF-7697632346D4}">
      <dsp:nvSpPr>
        <dsp:cNvPr id="0" name=""/>
        <dsp:cNvSpPr/>
      </dsp:nvSpPr>
      <dsp:spPr>
        <a:xfrm>
          <a:off x="537694" y="3051193"/>
          <a:ext cx="2132656" cy="106632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Hambrunas</a:t>
          </a:r>
        </a:p>
      </dsp:txBody>
      <dsp:txXfrm>
        <a:off x="568926" y="3082425"/>
        <a:ext cx="2070192" cy="1003864"/>
      </dsp:txXfrm>
    </dsp:sp>
    <dsp:sp modelId="{0FC0F8C3-9AF2-A44D-BD46-B3724F2E29A1}">
      <dsp:nvSpPr>
        <dsp:cNvPr id="0" name=""/>
        <dsp:cNvSpPr/>
      </dsp:nvSpPr>
      <dsp:spPr>
        <a:xfrm rot="18000000">
          <a:off x="1928813" y="1872758"/>
          <a:ext cx="1111327" cy="373214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5397"/>
            <a:alphaOff val="0"/>
          </a:schemeClr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/>
        </a:p>
      </dsp:txBody>
      <dsp:txXfrm>
        <a:off x="2040777" y="1947401"/>
        <a:ext cx="887399" cy="2239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D4864-8724-394A-9580-20DDDA19B774}">
      <dsp:nvSpPr>
        <dsp:cNvPr id="0" name=""/>
        <dsp:cNvSpPr/>
      </dsp:nvSpPr>
      <dsp:spPr>
        <a:xfrm>
          <a:off x="2661046" y="1572"/>
          <a:ext cx="2805906" cy="140295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chemeClr val="tx1"/>
              </a:solidFill>
            </a:rPr>
            <a:t>Pérdida de ingresos procedentes de América.</a:t>
          </a:r>
        </a:p>
      </dsp:txBody>
      <dsp:txXfrm>
        <a:off x="2702137" y="42663"/>
        <a:ext cx="2723724" cy="1320771"/>
      </dsp:txXfrm>
    </dsp:sp>
    <dsp:sp modelId="{FAEA451D-1CC5-294C-90D9-AC13E142B4C9}">
      <dsp:nvSpPr>
        <dsp:cNvPr id="0" name=""/>
        <dsp:cNvSpPr/>
      </dsp:nvSpPr>
      <dsp:spPr>
        <a:xfrm rot="3600000">
          <a:off x="4491365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solidFill>
              <a:schemeClr val="tx1"/>
            </a:solidFill>
          </a:endParaRPr>
        </a:p>
      </dsp:txBody>
      <dsp:txXfrm>
        <a:off x="4638675" y="2562023"/>
        <a:ext cx="1167307" cy="294619"/>
      </dsp:txXfrm>
    </dsp:sp>
    <dsp:sp modelId="{42B076CA-BAA2-C74E-B682-ED634180B290}">
      <dsp:nvSpPr>
        <dsp:cNvPr id="0" name=""/>
        <dsp:cNvSpPr/>
      </dsp:nvSpPr>
      <dsp:spPr>
        <a:xfrm>
          <a:off x="4977704" y="4014141"/>
          <a:ext cx="2805906" cy="140295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chemeClr val="tx1"/>
              </a:solidFill>
            </a:rPr>
            <a:t>Emisión de Vales Reales</a:t>
          </a:r>
        </a:p>
      </dsp:txBody>
      <dsp:txXfrm>
        <a:off x="5018795" y="4055232"/>
        <a:ext cx="2723724" cy="1320771"/>
      </dsp:txXfrm>
    </dsp:sp>
    <dsp:sp modelId="{55D4B513-0E2A-E946-AB90-5E4357E6DC4B}">
      <dsp:nvSpPr>
        <dsp:cNvPr id="0" name=""/>
        <dsp:cNvSpPr/>
      </dsp:nvSpPr>
      <dsp:spPr>
        <a:xfrm rot="10800000">
          <a:off x="3333036" y="4470101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7937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7937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solidFill>
              <a:schemeClr val="tx1"/>
            </a:solidFill>
          </a:endParaRPr>
        </a:p>
      </dsp:txBody>
      <dsp:txXfrm rot="10800000">
        <a:off x="3480346" y="4568308"/>
        <a:ext cx="1167307" cy="294619"/>
      </dsp:txXfrm>
    </dsp:sp>
    <dsp:sp modelId="{D776A850-7AD6-5146-9B3B-0D6BA302E211}">
      <dsp:nvSpPr>
        <dsp:cNvPr id="0" name=""/>
        <dsp:cNvSpPr/>
      </dsp:nvSpPr>
      <dsp:spPr>
        <a:xfrm>
          <a:off x="344389" y="4014141"/>
          <a:ext cx="2805906" cy="1402953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chemeClr val="tx1"/>
              </a:solidFill>
            </a:rPr>
            <a:t>Aumento del déficit.</a:t>
          </a:r>
        </a:p>
      </dsp:txBody>
      <dsp:txXfrm>
        <a:off x="385480" y="4055232"/>
        <a:ext cx="2723724" cy="1320771"/>
      </dsp:txXfrm>
    </dsp:sp>
    <dsp:sp modelId="{C8F5BD39-DC7D-CA4C-9F06-B46CFA192FEF}">
      <dsp:nvSpPr>
        <dsp:cNvPr id="0" name=""/>
        <dsp:cNvSpPr/>
      </dsp:nvSpPr>
      <dsp:spPr>
        <a:xfrm rot="18000000">
          <a:off x="2174707" y="2463816"/>
          <a:ext cx="1461927" cy="491033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5875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15875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solidFill>
              <a:schemeClr val="tx1"/>
            </a:solidFill>
          </a:endParaRPr>
        </a:p>
      </dsp:txBody>
      <dsp:txXfrm>
        <a:off x="2322017" y="2562023"/>
        <a:ext cx="1167307" cy="2946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D4864-8724-394A-9580-20DDDA19B774}">
      <dsp:nvSpPr>
        <dsp:cNvPr id="0" name=""/>
        <dsp:cNvSpPr/>
      </dsp:nvSpPr>
      <dsp:spPr>
        <a:xfrm>
          <a:off x="1968452" y="233890"/>
          <a:ext cx="2381888" cy="1190944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Desamortización de Godoy.</a:t>
          </a:r>
        </a:p>
      </dsp:txBody>
      <dsp:txXfrm>
        <a:off x="2003334" y="268772"/>
        <a:ext cx="2312124" cy="1121180"/>
      </dsp:txXfrm>
    </dsp:sp>
    <dsp:sp modelId="{FAEA451D-1CC5-294C-90D9-AC13E142B4C9}">
      <dsp:nvSpPr>
        <dsp:cNvPr id="0" name=""/>
        <dsp:cNvSpPr/>
      </dsp:nvSpPr>
      <dsp:spPr>
        <a:xfrm rot="3600000">
          <a:off x="3521779" y="2325205"/>
          <a:ext cx="1243141" cy="4168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>
            <a:solidFill>
              <a:schemeClr val="tx1"/>
            </a:solidFill>
          </a:endParaRPr>
        </a:p>
      </dsp:txBody>
      <dsp:txXfrm>
        <a:off x="3646828" y="2408571"/>
        <a:ext cx="993043" cy="250098"/>
      </dsp:txXfrm>
    </dsp:sp>
    <dsp:sp modelId="{42B076CA-BAA2-C74E-B682-ED634180B290}">
      <dsp:nvSpPr>
        <dsp:cNvPr id="0" name=""/>
        <dsp:cNvSpPr/>
      </dsp:nvSpPr>
      <dsp:spPr>
        <a:xfrm>
          <a:off x="3936359" y="3642406"/>
          <a:ext cx="2381888" cy="1190944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A comienzos de 1800 la Corona está casi en bancarrota</a:t>
          </a:r>
        </a:p>
      </dsp:txBody>
      <dsp:txXfrm>
        <a:off x="3971241" y="3677288"/>
        <a:ext cx="2312124" cy="1121180"/>
      </dsp:txXfrm>
    </dsp:sp>
    <dsp:sp modelId="{55D4B513-0E2A-E946-AB90-5E4357E6DC4B}">
      <dsp:nvSpPr>
        <dsp:cNvPr id="0" name=""/>
        <dsp:cNvSpPr/>
      </dsp:nvSpPr>
      <dsp:spPr>
        <a:xfrm rot="10800000">
          <a:off x="2537825" y="4029463"/>
          <a:ext cx="1243141" cy="4168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7937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7937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>
            <a:solidFill>
              <a:schemeClr val="tx1"/>
            </a:solidFill>
          </a:endParaRPr>
        </a:p>
      </dsp:txBody>
      <dsp:txXfrm rot="10800000">
        <a:off x="2662874" y="4112829"/>
        <a:ext cx="993043" cy="250098"/>
      </dsp:txXfrm>
    </dsp:sp>
    <dsp:sp modelId="{D776A850-7AD6-5146-9B3B-0D6BA302E211}">
      <dsp:nvSpPr>
        <dsp:cNvPr id="0" name=""/>
        <dsp:cNvSpPr/>
      </dsp:nvSpPr>
      <dsp:spPr>
        <a:xfrm>
          <a:off x="544" y="3642406"/>
          <a:ext cx="2381888" cy="1190944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Real Cédula de Consolidación.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1804</a:t>
          </a:r>
        </a:p>
      </dsp:txBody>
      <dsp:txXfrm>
        <a:off x="35426" y="3677288"/>
        <a:ext cx="2312124" cy="1121180"/>
      </dsp:txXfrm>
    </dsp:sp>
    <dsp:sp modelId="{C8F5BD39-DC7D-CA4C-9F06-B46CFA192FEF}">
      <dsp:nvSpPr>
        <dsp:cNvPr id="0" name=""/>
        <dsp:cNvSpPr/>
      </dsp:nvSpPr>
      <dsp:spPr>
        <a:xfrm rot="18000000">
          <a:off x="1553872" y="2325205"/>
          <a:ext cx="1243141" cy="4168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15875"/>
            <a:alphaOff val="0"/>
          </a:schemeClr>
        </a:solidFill>
        <a:ln w="6350" cap="flat" cmpd="sng" algn="ctr">
          <a:solidFill>
            <a:schemeClr val="accent3">
              <a:shade val="90000"/>
              <a:hueOff val="0"/>
              <a:satOff val="0"/>
              <a:lumOff val="15875"/>
              <a:alphaOff val="0"/>
            </a:schemeClr>
          </a:solidFill>
          <a:prstDash val="solid"/>
          <a:miter lim="800000"/>
        </a:ln>
        <a:effectLst/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600" kern="1200">
            <a:solidFill>
              <a:schemeClr val="tx1"/>
            </a:solidFill>
          </a:endParaRPr>
        </a:p>
      </dsp:txBody>
      <dsp:txXfrm>
        <a:off x="1678921" y="2408571"/>
        <a:ext cx="993043" cy="2500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2A087-2899-5347-99DA-5F6D83F4BF36}">
      <dsp:nvSpPr>
        <dsp:cNvPr id="0" name=""/>
        <dsp:cNvSpPr/>
      </dsp:nvSpPr>
      <dsp:spPr>
        <a:xfrm>
          <a:off x="3019417" y="2087018"/>
          <a:ext cx="1494687" cy="1494687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solidFill>
                <a:schemeClr val="tx1"/>
              </a:solidFill>
            </a:rPr>
            <a:t>Contexto.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solidFill>
                <a:schemeClr val="tx1"/>
              </a:solidFill>
            </a:rPr>
            <a:t>Grave crisis interna.</a:t>
          </a:r>
        </a:p>
      </dsp:txBody>
      <dsp:txXfrm>
        <a:off x="3092382" y="2159983"/>
        <a:ext cx="1348757" cy="1348757"/>
      </dsp:txXfrm>
    </dsp:sp>
    <dsp:sp modelId="{749FBFEE-B328-4F4C-AA5D-6EAB26410446}">
      <dsp:nvSpPr>
        <dsp:cNvPr id="0" name=""/>
        <dsp:cNvSpPr/>
      </dsp:nvSpPr>
      <dsp:spPr>
        <a:xfrm rot="16200000">
          <a:off x="3242530" y="1562788"/>
          <a:ext cx="10484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8461" y="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10839-D1C0-EF45-AE7E-D9D1A9D37824}">
      <dsp:nvSpPr>
        <dsp:cNvPr id="0" name=""/>
        <dsp:cNvSpPr/>
      </dsp:nvSpPr>
      <dsp:spPr>
        <a:xfrm>
          <a:off x="2404901" y="37117"/>
          <a:ext cx="2723718" cy="100144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1"/>
              </a:solidFill>
            </a:rPr>
            <a:t>Un grupo de nobles, cercanos al futuro Fernando VII, se oponen a Godoy.</a:t>
          </a:r>
        </a:p>
      </dsp:txBody>
      <dsp:txXfrm>
        <a:off x="2453787" y="86003"/>
        <a:ext cx="2625946" cy="903668"/>
      </dsp:txXfrm>
    </dsp:sp>
    <dsp:sp modelId="{F9647219-7EA3-2246-A6F5-BC3E26A9360F}">
      <dsp:nvSpPr>
        <dsp:cNvPr id="0" name=""/>
        <dsp:cNvSpPr/>
      </dsp:nvSpPr>
      <dsp:spPr>
        <a:xfrm rot="1783425">
          <a:off x="4481243" y="3384883"/>
          <a:ext cx="4995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9507" y="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3E4C0-76D0-7B49-B6DC-9BF8F7E5CCEC}">
      <dsp:nvSpPr>
        <dsp:cNvPr id="0" name=""/>
        <dsp:cNvSpPr/>
      </dsp:nvSpPr>
      <dsp:spPr>
        <a:xfrm>
          <a:off x="4947890" y="3057192"/>
          <a:ext cx="1790125" cy="1925099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Consecuencias.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Carlos IV destituye a Godoy.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Carlos IV entrega el trono a su hijo Fernando</a:t>
          </a:r>
        </a:p>
      </dsp:txBody>
      <dsp:txXfrm>
        <a:off x="5035277" y="3144579"/>
        <a:ext cx="1615351" cy="1750325"/>
      </dsp:txXfrm>
    </dsp:sp>
    <dsp:sp modelId="{C0C55A63-FF9E-7A48-A2B0-A82C027DFB81}">
      <dsp:nvSpPr>
        <dsp:cNvPr id="0" name=""/>
        <dsp:cNvSpPr/>
      </dsp:nvSpPr>
      <dsp:spPr>
        <a:xfrm rot="8865557">
          <a:off x="2530333" y="3447087"/>
          <a:ext cx="5299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9937" y="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E858F-DCDB-4B4F-BF6C-809AD731ED99}">
      <dsp:nvSpPr>
        <dsp:cNvPr id="0" name=""/>
        <dsp:cNvSpPr/>
      </dsp:nvSpPr>
      <dsp:spPr>
        <a:xfrm>
          <a:off x="949375" y="3217513"/>
          <a:ext cx="1621813" cy="1764778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El motín lo protagonizan clases populares.</a:t>
          </a:r>
        </a:p>
      </dsp:txBody>
      <dsp:txXfrm>
        <a:off x="1028545" y="3296683"/>
        <a:ext cx="1463473" cy="16064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CC835-1742-7B40-82EA-F8F7BC7F8582}">
      <dsp:nvSpPr>
        <dsp:cNvPr id="0" name=""/>
        <dsp:cNvSpPr/>
      </dsp:nvSpPr>
      <dsp:spPr>
        <a:xfrm>
          <a:off x="-2654237" y="-411872"/>
          <a:ext cx="3186958" cy="3186958"/>
        </a:xfrm>
        <a:prstGeom prst="blockArc">
          <a:avLst>
            <a:gd name="adj1" fmla="val 18900000"/>
            <a:gd name="adj2" fmla="val 2700000"/>
            <a:gd name="adj3" fmla="val 678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5AA6D-B23D-1F49-A64F-4B36F6A76005}">
      <dsp:nvSpPr>
        <dsp:cNvPr id="0" name=""/>
        <dsp:cNvSpPr/>
      </dsp:nvSpPr>
      <dsp:spPr>
        <a:xfrm>
          <a:off x="434417" y="337608"/>
          <a:ext cx="4139403" cy="6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5879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Oportunistas</a:t>
          </a:r>
        </a:p>
      </dsp:txBody>
      <dsp:txXfrm>
        <a:off x="434417" y="337608"/>
        <a:ext cx="4139403" cy="675122"/>
      </dsp:txXfrm>
    </dsp:sp>
    <dsp:sp modelId="{F7594DAF-9C48-064A-88CD-4D9B75D87EF6}">
      <dsp:nvSpPr>
        <dsp:cNvPr id="0" name=""/>
        <dsp:cNvSpPr/>
      </dsp:nvSpPr>
      <dsp:spPr>
        <a:xfrm>
          <a:off x="12465" y="253218"/>
          <a:ext cx="843903" cy="8439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D931671-F1D0-8444-8882-1EF4425362B1}">
      <dsp:nvSpPr>
        <dsp:cNvPr id="0" name=""/>
        <dsp:cNvSpPr/>
      </dsp:nvSpPr>
      <dsp:spPr>
        <a:xfrm>
          <a:off x="434417" y="1350481"/>
          <a:ext cx="4139403" cy="6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5879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Ilustrados e intelectuales</a:t>
          </a:r>
        </a:p>
      </dsp:txBody>
      <dsp:txXfrm>
        <a:off x="434417" y="1350481"/>
        <a:ext cx="4139403" cy="675122"/>
      </dsp:txXfrm>
    </dsp:sp>
    <dsp:sp modelId="{27D3E54D-AC60-9740-ADFB-EE2DE65BA4F5}">
      <dsp:nvSpPr>
        <dsp:cNvPr id="0" name=""/>
        <dsp:cNvSpPr/>
      </dsp:nvSpPr>
      <dsp:spPr>
        <a:xfrm>
          <a:off x="12465" y="1266091"/>
          <a:ext cx="843903" cy="8439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CC835-1742-7B40-82EA-F8F7BC7F8582}">
      <dsp:nvSpPr>
        <dsp:cNvPr id="0" name=""/>
        <dsp:cNvSpPr/>
      </dsp:nvSpPr>
      <dsp:spPr>
        <a:xfrm>
          <a:off x="-2599720" y="-403506"/>
          <a:ext cx="3121587" cy="3121587"/>
        </a:xfrm>
        <a:prstGeom prst="blockArc">
          <a:avLst>
            <a:gd name="adj1" fmla="val 18900000"/>
            <a:gd name="adj2" fmla="val 2700000"/>
            <a:gd name="adj3" fmla="val 69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5AA6D-B23D-1F49-A64F-4B36F6A76005}">
      <dsp:nvSpPr>
        <dsp:cNvPr id="0" name=""/>
        <dsp:cNvSpPr/>
      </dsp:nvSpPr>
      <dsp:spPr>
        <a:xfrm>
          <a:off x="425476" y="330660"/>
          <a:ext cx="4329577" cy="6612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4849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Liberales</a:t>
          </a:r>
        </a:p>
      </dsp:txBody>
      <dsp:txXfrm>
        <a:off x="425476" y="330660"/>
        <a:ext cx="4329577" cy="661227"/>
      </dsp:txXfrm>
    </dsp:sp>
    <dsp:sp modelId="{F7594DAF-9C48-064A-88CD-4D9B75D87EF6}">
      <dsp:nvSpPr>
        <dsp:cNvPr id="0" name=""/>
        <dsp:cNvSpPr/>
      </dsp:nvSpPr>
      <dsp:spPr>
        <a:xfrm>
          <a:off x="12209" y="248006"/>
          <a:ext cx="826534" cy="8265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D931671-F1D0-8444-8882-1EF4425362B1}">
      <dsp:nvSpPr>
        <dsp:cNvPr id="0" name=""/>
        <dsp:cNvSpPr/>
      </dsp:nvSpPr>
      <dsp:spPr>
        <a:xfrm>
          <a:off x="425476" y="1322686"/>
          <a:ext cx="4329577" cy="6612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4849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Absolutistas</a:t>
          </a:r>
        </a:p>
      </dsp:txBody>
      <dsp:txXfrm>
        <a:off x="425476" y="1322686"/>
        <a:ext cx="4329577" cy="661227"/>
      </dsp:txXfrm>
    </dsp:sp>
    <dsp:sp modelId="{27D3E54D-AC60-9740-ADFB-EE2DE65BA4F5}">
      <dsp:nvSpPr>
        <dsp:cNvPr id="0" name=""/>
        <dsp:cNvSpPr/>
      </dsp:nvSpPr>
      <dsp:spPr>
        <a:xfrm>
          <a:off x="12209" y="1240033"/>
          <a:ext cx="826534" cy="8265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A6269-B985-4549-A787-6E6172DC115B}">
      <dsp:nvSpPr>
        <dsp:cNvPr id="0" name=""/>
        <dsp:cNvSpPr/>
      </dsp:nvSpPr>
      <dsp:spPr>
        <a:xfrm>
          <a:off x="2095404" y="0"/>
          <a:ext cx="3492690" cy="129659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Formación </a:t>
          </a:r>
          <a:r>
            <a:rPr lang="es-ES" sz="2300" b="1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de Juntas Locales</a:t>
          </a:r>
        </a:p>
      </dsp:txBody>
      <dsp:txXfrm>
        <a:off x="2133380" y="37976"/>
        <a:ext cx="3416738" cy="1220638"/>
      </dsp:txXfrm>
    </dsp:sp>
    <dsp:sp modelId="{0D17F94E-8F95-FD41-8FB1-5E4191589B17}">
      <dsp:nvSpPr>
        <dsp:cNvPr id="0" name=""/>
        <dsp:cNvSpPr/>
      </dsp:nvSpPr>
      <dsp:spPr>
        <a:xfrm rot="5400000">
          <a:off x="3598639" y="1329005"/>
          <a:ext cx="486221" cy="583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dirty="0"/>
        </a:p>
      </dsp:txBody>
      <dsp:txXfrm rot="-5400000">
        <a:off x="3666710" y="1377627"/>
        <a:ext cx="350079" cy="340355"/>
      </dsp:txXfrm>
    </dsp:sp>
    <dsp:sp modelId="{D509FBC7-7B57-FA42-B8DA-469C2C722843}">
      <dsp:nvSpPr>
        <dsp:cNvPr id="0" name=""/>
        <dsp:cNvSpPr/>
      </dsp:nvSpPr>
      <dsp:spPr>
        <a:xfrm>
          <a:off x="2095404" y="1944885"/>
          <a:ext cx="3492690" cy="129659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A partir de las Juntas Locales se crean </a:t>
          </a:r>
          <a:r>
            <a:rPr lang="es-ES" sz="1600" b="1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Juntas Provinciales</a:t>
          </a:r>
        </a:p>
      </dsp:txBody>
      <dsp:txXfrm>
        <a:off x="2133380" y="1982861"/>
        <a:ext cx="3416738" cy="1220638"/>
      </dsp:txXfrm>
    </dsp:sp>
    <dsp:sp modelId="{5C6595EB-6D82-3E42-9454-B15DD3444577}">
      <dsp:nvSpPr>
        <dsp:cNvPr id="0" name=""/>
        <dsp:cNvSpPr/>
      </dsp:nvSpPr>
      <dsp:spPr>
        <a:xfrm rot="5400000">
          <a:off x="3598639" y="3273891"/>
          <a:ext cx="486221" cy="5834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2309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900" kern="1200" dirty="0"/>
        </a:p>
      </dsp:txBody>
      <dsp:txXfrm rot="-5400000">
        <a:off x="3666710" y="3322513"/>
        <a:ext cx="350079" cy="340355"/>
      </dsp:txXfrm>
    </dsp:sp>
    <dsp:sp modelId="{BD74EF88-800F-5942-956A-DBA8A3DFCAA0}">
      <dsp:nvSpPr>
        <dsp:cNvPr id="0" name=""/>
        <dsp:cNvSpPr/>
      </dsp:nvSpPr>
      <dsp:spPr>
        <a:xfrm>
          <a:off x="2095404" y="3889771"/>
          <a:ext cx="3492690" cy="1296590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 septiembre de 1808 se forma la </a:t>
          </a:r>
          <a:r>
            <a:rPr lang="es-ES" sz="1600" b="1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Junta Suprema Central.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 presidida por Floridablanca</a:t>
          </a:r>
        </a:p>
      </dsp:txBody>
      <dsp:txXfrm>
        <a:off x="2133380" y="3927747"/>
        <a:ext cx="3416738" cy="12206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A7074-870D-9542-8B15-4C5433C73010}">
      <dsp:nvSpPr>
        <dsp:cNvPr id="0" name=""/>
        <dsp:cNvSpPr/>
      </dsp:nvSpPr>
      <dsp:spPr>
        <a:xfrm rot="16200000">
          <a:off x="675481" y="-675481"/>
          <a:ext cx="2543175" cy="3894137"/>
        </a:xfrm>
        <a:prstGeom prst="round1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Napoleón decide intervenir personalmente.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Envía un ejército de 250.000 soldados.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Consigue ocupar casi toda la península.</a:t>
          </a:r>
        </a:p>
      </dsp:txBody>
      <dsp:txXfrm rot="5400000">
        <a:off x="0" y="0"/>
        <a:ext cx="3894137" cy="1907381"/>
      </dsp:txXfrm>
    </dsp:sp>
    <dsp:sp modelId="{3B8C4E66-6619-1E4C-862C-2FF5C1D58C48}">
      <dsp:nvSpPr>
        <dsp:cNvPr id="0" name=""/>
        <dsp:cNvSpPr/>
      </dsp:nvSpPr>
      <dsp:spPr>
        <a:xfrm>
          <a:off x="3894137" y="0"/>
          <a:ext cx="3894137" cy="2543175"/>
        </a:xfrm>
        <a:prstGeom prst="round1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La Junta Suprema Central se refugia primero en Sevilla y posteriormente en Cádiz.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En </a:t>
          </a:r>
        </a:p>
      </dsp:txBody>
      <dsp:txXfrm>
        <a:off x="3894137" y="0"/>
        <a:ext cx="3894137" cy="1907381"/>
      </dsp:txXfrm>
    </dsp:sp>
    <dsp:sp modelId="{1C9655EA-A752-2A4F-AE1F-F11B3A5D3ADC}">
      <dsp:nvSpPr>
        <dsp:cNvPr id="0" name=""/>
        <dsp:cNvSpPr/>
      </dsp:nvSpPr>
      <dsp:spPr>
        <a:xfrm rot="10800000">
          <a:off x="0" y="2543175"/>
          <a:ext cx="3894137" cy="2543175"/>
        </a:xfrm>
        <a:prstGeom prst="round1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 muy importante el papel jugado por la guerrilla.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Destacan la figura de El Empecinado y </a:t>
          </a:r>
          <a:r>
            <a:rPr lang="es-ES" sz="1600" kern="1200" dirty="0" err="1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Espoz</a:t>
          </a:r>
          <a:r>
            <a:rPr lang="es-ES" sz="1600" kern="12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 y Mina. </a:t>
          </a:r>
        </a:p>
      </dsp:txBody>
      <dsp:txXfrm rot="10800000">
        <a:off x="0" y="3178968"/>
        <a:ext cx="3894137" cy="1907381"/>
      </dsp:txXfrm>
    </dsp:sp>
    <dsp:sp modelId="{58EEA038-8469-8D48-B77C-AF830B9E3ABF}">
      <dsp:nvSpPr>
        <dsp:cNvPr id="0" name=""/>
        <dsp:cNvSpPr/>
      </dsp:nvSpPr>
      <dsp:spPr>
        <a:xfrm rot="5400000">
          <a:off x="4569618" y="1867693"/>
          <a:ext cx="2543175" cy="3894137"/>
        </a:xfrm>
        <a:prstGeom prst="round1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Comienza el apoyo de Inglaterra a España</a:t>
          </a:r>
        </a:p>
      </dsp:txBody>
      <dsp:txXfrm rot="-5400000">
        <a:off x="3894137" y="3178968"/>
        <a:ext cx="3894137" cy="1907381"/>
      </dsp:txXfrm>
    </dsp:sp>
    <dsp:sp modelId="{49DE2D9E-ABF5-984E-AB4F-925A9006AC9B}">
      <dsp:nvSpPr>
        <dsp:cNvPr id="0" name=""/>
        <dsp:cNvSpPr/>
      </dsp:nvSpPr>
      <dsp:spPr>
        <a:xfrm>
          <a:off x="2725896" y="1907381"/>
          <a:ext cx="2336482" cy="1271587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2º FASE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rPr>
            <a:t>1808 - 1812</a:t>
          </a:r>
        </a:p>
      </dsp:txBody>
      <dsp:txXfrm>
        <a:off x="2787970" y="1969455"/>
        <a:ext cx="2212334" cy="1147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4F946-D7F0-054E-8859-577D4016B11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CF5DD-2E2B-F848-A675-6C0F0E1A1E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37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CF5DD-2E2B-F848-A675-6C0F0E1A1EE9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468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CF5DD-2E2B-F848-A675-6C0F0E1A1EE9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3288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D6728-5081-0C4E-979F-EA9FA3F56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7AE03D-16E8-C242-8226-6C74B28E4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85BE80-8CE1-CB43-B9EA-02FDE28B9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8293C4-3D7E-7043-806A-E9841CE0B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331879-14BE-554E-B61C-DEF4F670E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335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8F97A-7E79-EB49-B9EB-5B6F120B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AB4515-B641-6448-BD1D-E555D8A82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2FEF46-61F3-1643-9DB0-69D96356D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FC7AC7-66D3-2A40-BD07-64733955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496403-BB42-7943-8C3F-5B83190E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70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B804D-DAA3-8E4B-9C50-AB5D3B8AE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680091-20E8-0A43-82B4-54F904C5E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C09A3B-3228-C443-A415-4171040C6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D086D3-03C7-EC42-8ECE-3C3032BA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46B758-DB1B-3042-A951-038949CE9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48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CCEFE2-C8B8-9A4D-B41E-0D91CB1E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B112BE-B76F-9E46-BC2D-AE93EF56C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C55116-5B30-B343-B1F6-29A2A48A0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E537A7-74CA-7544-A0FD-DC018CA58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09042F-02EF-FA41-9E12-28FA209C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F50FC3-E718-084D-8019-AD48EC9CC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86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CD852-892D-BD42-8834-E1EF9E1C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BCCCE8-9671-1846-BA25-9D1419831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50E864-C856-E648-AC81-F01538552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9B7950B-2771-DE4E-8E6A-1BD88D2717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AE26C1-84DD-A144-BAC9-725F725474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0DB8EB8-071B-6545-817B-2DE55BCB6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102C5A-3843-F14B-B87E-DE2019FF7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7FD10C-5589-F144-9671-6780F8233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92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8A105-FE17-4045-BF77-B3C5DE7E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14EA00A-CE5C-E745-84FA-AE79C8C8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FA5BD3-DC33-9243-8BF0-438222C1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AA91F0-45BB-244D-8972-9ECA9632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483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CA629C5-7455-1B4F-9E0B-A655B4A8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202F51-FECA-8C42-BCED-4742896F6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F04E56F-7CB1-A74A-A8E4-F2817074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559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5A9D41-57D5-BD43-9119-B8E139AC3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33EE75-7FC8-0B4C-8736-7E8839231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3EC630-5C59-2348-8D70-9C65651CE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730579-8145-A443-B037-B20A5BC6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4103E8-DE37-3440-875B-D4F56090A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9F82DA-FEF9-914D-955D-912B9EC6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32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FA2966-AA3B-724F-B8A7-7FD2B584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FDD16E5-98F6-4A4F-91E7-F4BEC51576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759960-96EF-2E44-B772-D5DFBAF4F1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BC3F2B-465D-AA44-99A0-65459245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5324BB-82AB-9643-9A11-D12EF48C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E97F13-A339-314B-853D-2239669C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564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CE6EB-D723-D342-9CBC-94BFDFF09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FC568F8-BF33-934F-AAFA-EF9755401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7C705-7234-FD4E-9609-BAA3820E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866B5D-F96A-B04C-8578-B1DA3006C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083A48-4E67-884C-B960-FCE6E812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092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319BA6-171B-F64D-AFAE-F40575CBA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D10B5E-F02B-1E4B-B9D3-EFBB91DE8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47558D-1F30-5B47-BBFA-45E219738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72982D-F0D7-6A43-94A3-34C1FACD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82E50C-751E-AA44-A392-4C9E48285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615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3487B64-D9D8-8C4B-804E-4A3F89F6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A6AE7EB-A9A6-834E-9B78-0B8E71A0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7F52CA-2116-F546-BB79-BE6A1FE8EA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B6133-BFAD-EB4B-B5AB-D5CC7F70B523}" type="datetimeFigureOut">
              <a:rPr lang="es-ES" smtClean="0"/>
              <a:t>20/10/24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6F1289-8AD9-A146-BBF9-FC060F45D3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C1D724-920F-B74E-856E-2B861FF570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AAB2-BCDB-B943-9786-ABD683EC86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09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60ettlbNyw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8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oQeP7stOnPw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7/76/El_dos_de_mayo_de_1808_en_Madrid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G05v15FX_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_RYiHz52F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4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60ettlbNyw" TargetMode="Externa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hyperlink" Target="https://es.wikipedia.org/wiki/Sitio_de_Gerona_(1809)#/media/Archivo:Ramon_Mart%C3%AD_Alsina_El_gran_dia_de_Girona.jp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Batalla_de_Bail&#233;n#/media/Archivo:La_Rendici&#243;n_de_Bail&#233;n_(Casado_del_Alisal)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hyperlink" Target="https://es.wikipedia.org/wiki/Fernando_VII_de_Espa&#241;a#/media/Archivo:Entrada_de_Fernando_VII_en_Valencia_el_14_de_mayo_de_1814._Cuadro_de_Fernando_Brambila_en_el_Palacio_de_Cervell&#243;.jpg" TargetMode="External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kcvibnKkp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7162" y="-171451"/>
            <a:ext cx="8334376" cy="2028825"/>
          </a:xfrm>
        </p:spPr>
        <p:txBody>
          <a:bodyPr>
            <a:normAutofit/>
          </a:bodyPr>
          <a:lstStyle/>
          <a:p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BLOQUE 4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 crisis del Antiguo Régimen (1788-1833)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7224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3592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19CC56-8692-ED47-9FBD-A0CD6375D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8763"/>
            <a:ext cx="3325498" cy="465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echa a la derecha con bandas 4">
            <a:extLst>
              <a:ext uri="{FF2B5EF4-FFF2-40B4-BE49-F238E27FC236}">
                <a16:creationId xmlns:a16="http://schemas.microsoft.com/office/drawing/2014/main" id="{E8CB863D-A576-A542-81A0-026B9669A900}"/>
              </a:ext>
            </a:extLst>
          </p:cNvPr>
          <p:cNvSpPr/>
          <p:nvPr/>
        </p:nvSpPr>
        <p:spPr>
          <a:xfrm>
            <a:off x="4194572" y="2821781"/>
            <a:ext cx="3802856" cy="121443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1788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0CE019-4E97-AC4E-A6AE-A409372B0F7C}"/>
              </a:ext>
            </a:extLst>
          </p:cNvPr>
          <p:cNvSpPr txBox="1"/>
          <p:nvPr/>
        </p:nvSpPr>
        <p:spPr>
          <a:xfrm>
            <a:off x="-64451" y="6315076"/>
            <a:ext cx="345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/>
              <a:t>CARLOS III  </a:t>
            </a:r>
            <a:r>
              <a:rPr lang="es-ES" b="1" dirty="0"/>
              <a:t>- </a:t>
            </a:r>
            <a:r>
              <a:rPr lang="es-ES" b="1" dirty="0" err="1"/>
              <a:t>Anton</a:t>
            </a:r>
            <a:r>
              <a:rPr lang="es-ES" b="1"/>
              <a:t> Raphael </a:t>
            </a:r>
            <a:r>
              <a:rPr lang="es-ES" b="1" err="1"/>
              <a:t>Meng</a:t>
            </a:r>
            <a:endParaRPr lang="es-ES" b="1"/>
          </a:p>
          <a:p>
            <a:pPr algn="ctr"/>
            <a:r>
              <a:rPr lang="es-ES" b="1"/>
              <a:t>1765 </a:t>
            </a:r>
            <a:r>
              <a:rPr lang="es-ES" b="1" i="1"/>
              <a:t>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81D2225-4EF2-F94E-B2F2-C7E8DF21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816" y="1473915"/>
            <a:ext cx="3550184" cy="484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/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D5C3FC-C71A-D14E-9C5E-FB964B38E915}"/>
              </a:ext>
            </a:extLst>
          </p:cNvPr>
          <p:cNvSpPr txBox="1"/>
          <p:nvPr/>
        </p:nvSpPr>
        <p:spPr>
          <a:xfrm>
            <a:off x="8641814" y="6315075"/>
            <a:ext cx="3550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/>
              <a:t>Carlos IV de rojo </a:t>
            </a:r>
            <a:r>
              <a:rPr lang="es-ES" b="1"/>
              <a:t>– Goya</a:t>
            </a:r>
          </a:p>
          <a:p>
            <a:pPr algn="ctr"/>
            <a:r>
              <a:rPr lang="es-ES" b="1" i="1"/>
              <a:t>1790</a:t>
            </a:r>
          </a:p>
        </p:txBody>
      </p:sp>
    </p:spTree>
    <p:extLst>
      <p:ext uri="{BB962C8B-B14F-4D97-AF65-F5344CB8AC3E}">
        <p14:creationId xmlns:p14="http://schemas.microsoft.com/office/powerpoint/2010/main" val="331009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7482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838E89-E4BF-2D40-8CCE-7D0E70C86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551"/>
            <a:ext cx="344170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41CA532-A607-FB40-BA84-EC3EC41DA770}"/>
              </a:ext>
            </a:extLst>
          </p:cNvPr>
          <p:cNvSpPr txBox="1"/>
          <p:nvPr/>
        </p:nvSpPr>
        <p:spPr>
          <a:xfrm>
            <a:off x="0" y="6188853"/>
            <a:ext cx="344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/>
              <a:t>Carlos IV</a:t>
            </a:r>
          </a:p>
        </p:txBody>
      </p:sp>
      <p:pic>
        <p:nvPicPr>
          <p:cNvPr id="4" name="Picture 4" descr="undefined">
            <a:extLst>
              <a:ext uri="{FF2B5EF4-FFF2-40B4-BE49-F238E27FC236}">
                <a16:creationId xmlns:a16="http://schemas.microsoft.com/office/drawing/2014/main" id="{3AC3BABB-9BC3-2940-9C59-0E203F4B1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100" y="874061"/>
            <a:ext cx="3546900" cy="520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8176465-58DD-B84F-BAAF-D26A31BEA1A4}"/>
              </a:ext>
            </a:extLst>
          </p:cNvPr>
          <p:cNvSpPr txBox="1"/>
          <p:nvPr/>
        </p:nvSpPr>
        <p:spPr>
          <a:xfrm>
            <a:off x="8645100" y="6040975"/>
            <a:ext cx="344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Godoy </a:t>
            </a:r>
          </a:p>
          <a:p>
            <a:pPr algn="ctr"/>
            <a:r>
              <a:rPr lang="es-ES" sz="2400" b="1" dirty="0"/>
              <a:t> (Francisco </a:t>
            </a:r>
            <a:r>
              <a:rPr lang="es-ES" sz="2400" b="1" dirty="0" err="1"/>
              <a:t>Bayeu</a:t>
            </a:r>
            <a:r>
              <a:rPr lang="es-ES" sz="2400" b="1" dirty="0"/>
              <a:t> - 1792)</a:t>
            </a:r>
            <a:endParaRPr lang="es-ES" sz="2400" b="1" i="1" dirty="0"/>
          </a:p>
        </p:txBody>
      </p:sp>
      <p:sp>
        <p:nvSpPr>
          <p:cNvPr id="8" name="Flecha izquierda y derecha 7">
            <a:extLst>
              <a:ext uri="{FF2B5EF4-FFF2-40B4-BE49-F238E27FC236}">
                <a16:creationId xmlns:a16="http://schemas.microsoft.com/office/drawing/2014/main" id="{F0949487-3489-6C4A-8B21-0C21A9F3FDE0}"/>
              </a:ext>
            </a:extLst>
          </p:cNvPr>
          <p:cNvSpPr/>
          <p:nvPr/>
        </p:nvSpPr>
        <p:spPr>
          <a:xfrm>
            <a:off x="3546901" y="3196042"/>
            <a:ext cx="4967785" cy="655092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Desde 1792 Godoy ejerce realmente el poder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24494C-0246-214E-A8BB-BA02E9FF4798}"/>
              </a:ext>
            </a:extLst>
          </p:cNvPr>
          <p:cNvSpPr/>
          <p:nvPr/>
        </p:nvSpPr>
        <p:spPr>
          <a:xfrm>
            <a:off x="3546901" y="1282890"/>
            <a:ext cx="4967785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Carlos IV reina entre 1788 y 1808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D25E885-6243-2741-8870-B7DDD6C0B276}"/>
              </a:ext>
            </a:extLst>
          </p:cNvPr>
          <p:cNvSpPr/>
          <p:nvPr/>
        </p:nvSpPr>
        <p:spPr>
          <a:xfrm>
            <a:off x="3546900" y="2218060"/>
            <a:ext cx="4967785" cy="59243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“Despotismo Ministerial” </a:t>
            </a:r>
          </a:p>
          <a:p>
            <a:pPr algn="ctr"/>
            <a:r>
              <a:rPr lang="es-ES" dirty="0">
                <a:solidFill>
                  <a:schemeClr val="tx1"/>
                </a:solidFill>
              </a:rPr>
              <a:t>Godoy es nombrado Ministro Universal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5F9D8F9-D47D-AA44-86BB-A96A5D02FDE5}"/>
              </a:ext>
            </a:extLst>
          </p:cNvPr>
          <p:cNvSpPr/>
          <p:nvPr/>
        </p:nvSpPr>
        <p:spPr>
          <a:xfrm>
            <a:off x="3546900" y="4901066"/>
            <a:ext cx="4967785" cy="7710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Carlos IV se tendrá que enfrentar al rechazo de la nobleza y la Iglesia. 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A5B496F5-8EA1-3F48-91C4-4A076DBC987A}"/>
              </a:ext>
            </a:extLst>
          </p:cNvPr>
          <p:cNvCxnSpPr>
            <a:cxnSpLocks/>
          </p:cNvCxnSpPr>
          <p:nvPr/>
        </p:nvCxnSpPr>
        <p:spPr>
          <a:xfrm>
            <a:off x="6030792" y="3851134"/>
            <a:ext cx="0" cy="9392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38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972617" y="5933781"/>
            <a:ext cx="30510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/>
              <a:t> Ejecución de Luis XVI</a:t>
            </a:r>
          </a:p>
          <a:p>
            <a:pPr algn="ctr"/>
            <a:r>
              <a:rPr lang="es-ES" b="1"/>
              <a:t> 1793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9416E7C3-009E-D845-8980-CC1368335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9806"/>
            <a:ext cx="6496334" cy="493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F8B39F1-FC54-FC4B-8FAB-617CA03EE8AE}"/>
              </a:ext>
            </a:extLst>
          </p:cNvPr>
          <p:cNvSpPr txBox="1"/>
          <p:nvPr/>
        </p:nvSpPr>
        <p:spPr>
          <a:xfrm>
            <a:off x="0" y="6405518"/>
            <a:ext cx="6496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/>
              <a:t>Toma de la Bastilla – 14 de julio de 1789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12E5C6B-7BCB-1742-B144-C51D35DE7C7F}"/>
              </a:ext>
            </a:extLst>
          </p:cNvPr>
          <p:cNvSpPr/>
          <p:nvPr/>
        </p:nvSpPr>
        <p:spPr>
          <a:xfrm>
            <a:off x="6496335" y="1538582"/>
            <a:ext cx="5527344" cy="6143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¿Qué puede hacer Carlos IV ante el inicio de la Revolución Francesa)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4C547AE0-745E-0F44-8648-8C21A84A363D}"/>
              </a:ext>
            </a:extLst>
          </p:cNvPr>
          <p:cNvCxnSpPr/>
          <p:nvPr/>
        </p:nvCxnSpPr>
        <p:spPr>
          <a:xfrm>
            <a:off x="7383439" y="2279176"/>
            <a:ext cx="0" cy="1149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52" name="Picture 4" descr="EJE CRONOLÓGICO UNIDAD 4: España en la órbita francesa: el reformismo">
            <a:extLst>
              <a:ext uri="{FF2B5EF4-FFF2-40B4-BE49-F238E27FC236}">
                <a16:creationId xmlns:a16="http://schemas.microsoft.com/office/drawing/2014/main" id="{2C06DBAA-562F-444A-BE55-42E23711F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77" y="3561259"/>
            <a:ext cx="1892239" cy="28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A057F79A-389B-4F42-A081-B8BAEDE2F63F}"/>
              </a:ext>
            </a:extLst>
          </p:cNvPr>
          <p:cNvCxnSpPr>
            <a:cxnSpLocks/>
          </p:cNvCxnSpPr>
          <p:nvPr/>
        </p:nvCxnSpPr>
        <p:spPr>
          <a:xfrm>
            <a:off x="10863618" y="2279176"/>
            <a:ext cx="0" cy="1149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54" name="Picture 6" descr="undefined">
            <a:extLst>
              <a:ext uri="{FF2B5EF4-FFF2-40B4-BE49-F238E27FC236}">
                <a16:creationId xmlns:a16="http://schemas.microsoft.com/office/drawing/2014/main" id="{CB80553C-B626-D942-A0EE-FC628886A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618" y="3561259"/>
            <a:ext cx="3051061" cy="197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382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BD42C9B-6116-9944-8E9E-4BAF9B4727C6}"/>
              </a:ext>
            </a:extLst>
          </p:cNvPr>
          <p:cNvSpPr/>
          <p:nvPr/>
        </p:nvSpPr>
        <p:spPr>
          <a:xfrm>
            <a:off x="0" y="1538582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La actitud de España frente a la Francia revolucionaria atravesó tres fases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105B5E0-F8B9-7443-B996-DC4CFA7ED3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5318321"/>
              </p:ext>
            </p:extLst>
          </p:nvPr>
        </p:nvGraphicFramePr>
        <p:xfrm>
          <a:off x="4182568" y="153858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6" name="Picture 4" descr="de Francia">
            <a:extLst>
              <a:ext uri="{FF2B5EF4-FFF2-40B4-BE49-F238E27FC236}">
                <a16:creationId xmlns:a16="http://schemas.microsoft.com/office/drawing/2014/main" id="{4E4EB531-9EAE-6B4F-8126-E4A8F209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34" y="2152945"/>
            <a:ext cx="32385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uál es la historia de la bandera de España?">
            <a:extLst>
              <a:ext uri="{FF2B5EF4-FFF2-40B4-BE49-F238E27FC236}">
                <a16:creationId xmlns:a16="http://schemas.microsoft.com/office/drawing/2014/main" id="{CC3E8599-0DEC-C247-86B3-4528ABD9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34" y="4750872"/>
            <a:ext cx="32385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64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6CDD053-4C09-5543-9DE9-E1C73E63AF13}"/>
              </a:ext>
            </a:extLst>
          </p:cNvPr>
          <p:cNvSpPr/>
          <p:nvPr/>
        </p:nvSpPr>
        <p:spPr>
          <a:xfrm>
            <a:off x="0" y="1299746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NEUTRALIDAD (1789 – 1792)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4003D56-1D27-F348-A77D-0DA57B7B00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0815289"/>
              </p:ext>
            </p:extLst>
          </p:nvPr>
        </p:nvGraphicFramePr>
        <p:xfrm>
          <a:off x="4968201" y="1914109"/>
          <a:ext cx="7096836" cy="482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10522FB0-B240-3F49-8563-CDCC69F6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975" y="1914109"/>
            <a:ext cx="2544207" cy="431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42D9116-2288-D949-AC00-B1F2D2B8A86C}"/>
              </a:ext>
            </a:extLst>
          </p:cNvPr>
          <p:cNvSpPr txBox="1"/>
          <p:nvPr/>
        </p:nvSpPr>
        <p:spPr>
          <a:xfrm>
            <a:off x="1294834" y="6225987"/>
            <a:ext cx="2645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b="1" i="1" dirty="0"/>
              <a:t>Conde de Floridablanca</a:t>
            </a:r>
          </a:p>
          <a:p>
            <a:pPr algn="ctr"/>
            <a:r>
              <a:rPr lang="es-ES" b="1" dirty="0"/>
              <a:t>Goya</a:t>
            </a:r>
          </a:p>
        </p:txBody>
      </p:sp>
    </p:spTree>
    <p:extLst>
      <p:ext uri="{BB962C8B-B14F-4D97-AF65-F5344CB8AC3E}">
        <p14:creationId xmlns:p14="http://schemas.microsoft.com/office/powerpoint/2010/main" val="1115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278FE8-571F-5041-B698-D87F51F5C079}"/>
              </a:ext>
            </a:extLst>
          </p:cNvPr>
          <p:cNvSpPr/>
          <p:nvPr/>
        </p:nvSpPr>
        <p:spPr>
          <a:xfrm>
            <a:off x="0" y="123140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Guerra de la Convención  (1793 – 1795)</a:t>
            </a:r>
          </a:p>
        </p:txBody>
      </p:sp>
      <p:pic>
        <p:nvPicPr>
          <p:cNvPr id="5122" name="Picture 2" descr="undefined">
            <a:hlinkClick r:id="rId3"/>
            <a:extLst>
              <a:ext uri="{FF2B5EF4-FFF2-40B4-BE49-F238E27FC236}">
                <a16:creationId xmlns:a16="http://schemas.microsoft.com/office/drawing/2014/main" id="{A78CEDAD-4919-A046-B401-84B3D796F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763"/>
            <a:ext cx="2811764" cy="4036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BBC6DA8-0FC6-6947-AE6C-22E6D8F6B2EA}"/>
              </a:ext>
            </a:extLst>
          </p:cNvPr>
          <p:cNvSpPr txBox="1"/>
          <p:nvPr/>
        </p:nvSpPr>
        <p:spPr>
          <a:xfrm>
            <a:off x="0" y="5933781"/>
            <a:ext cx="2811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Godoy es nombrado Ministro Universal en 1792</a:t>
            </a:r>
          </a:p>
          <a:p>
            <a:pPr algn="ctr"/>
            <a:r>
              <a:rPr lang="es-ES" b="1" dirty="0"/>
              <a:t>(Pulsa sobre la imagen)</a:t>
            </a:r>
          </a:p>
        </p:txBody>
      </p:sp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FFCB4719-41E4-B24D-A4E4-419E7F3CF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8215" y="2677361"/>
            <a:ext cx="4020384" cy="3337677"/>
          </a:xfrm>
          <a:prstGeom prst="rect">
            <a:avLst/>
          </a:prstGeom>
        </p:spPr>
      </p:pic>
      <p:pic>
        <p:nvPicPr>
          <p:cNvPr id="5124" name="Picture 4" descr="Historia Dominicana en Gráficas - Tratado de Basilea. Acuerdo de paz  firmado el 22 de julio de 1795 mediante el cual España cedió a Francia la  colonia de Santo Domingo. La Revolución">
            <a:extLst>
              <a:ext uri="{FF2B5EF4-FFF2-40B4-BE49-F238E27FC236}">
                <a16:creationId xmlns:a16="http://schemas.microsoft.com/office/drawing/2014/main" id="{F1F5F1FE-C81C-DB41-9D93-DA93CA6CF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50" y="4121734"/>
            <a:ext cx="4241800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16962-7D30-AE4A-BB52-5EEA3E87DF75}"/>
              </a:ext>
            </a:extLst>
          </p:cNvPr>
          <p:cNvSpPr txBox="1"/>
          <p:nvPr/>
        </p:nvSpPr>
        <p:spPr>
          <a:xfrm>
            <a:off x="7525050" y="6035846"/>
            <a:ext cx="424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 1. Ocupación francesa</a:t>
            </a:r>
          </a:p>
          <a:p>
            <a:pPr algn="ctr"/>
            <a:r>
              <a:rPr lang="es-ES" sz="1600" b="1" dirty="0"/>
              <a:t>2. Cesión territorial a Francia tras la Paz de Basilea (1795)</a:t>
            </a:r>
          </a:p>
        </p:txBody>
      </p:sp>
      <p:pic>
        <p:nvPicPr>
          <p:cNvPr id="5126" name="Picture 6">
            <a:extLst>
              <a:ext uri="{FF2B5EF4-FFF2-40B4-BE49-F238E27FC236}">
                <a16:creationId xmlns:a16="http://schemas.microsoft.com/office/drawing/2014/main" id="{943B0353-595F-E544-A8E9-F401A9B67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050" y="1845763"/>
            <a:ext cx="4241800" cy="219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562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B1D0D3-55A6-3A4D-9BD8-77267D0EBFD7}"/>
              </a:ext>
            </a:extLst>
          </p:cNvPr>
          <p:cNvSpPr/>
          <p:nvPr/>
        </p:nvSpPr>
        <p:spPr>
          <a:xfrm>
            <a:off x="0" y="123140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Alianza con Francia (1796 – 1808)</a:t>
            </a:r>
          </a:p>
        </p:txBody>
      </p:sp>
      <p:pic>
        <p:nvPicPr>
          <p:cNvPr id="5" name="Picture 6" descr="Cuál es la historia de la bandera de España?">
            <a:extLst>
              <a:ext uri="{FF2B5EF4-FFF2-40B4-BE49-F238E27FC236}">
                <a16:creationId xmlns:a16="http://schemas.microsoft.com/office/drawing/2014/main" id="{B7C2C883-9754-C349-A5A0-930CF7A8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63" y="1845763"/>
            <a:ext cx="32385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e Francia">
            <a:extLst>
              <a:ext uri="{FF2B5EF4-FFF2-40B4-BE49-F238E27FC236}">
                <a16:creationId xmlns:a16="http://schemas.microsoft.com/office/drawing/2014/main" id="{B8B0DFF6-5CB8-CB4F-9F27-50EE5D5A5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337" y="1845763"/>
            <a:ext cx="32385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 izquierda y derecha 8">
            <a:extLst>
              <a:ext uri="{FF2B5EF4-FFF2-40B4-BE49-F238E27FC236}">
                <a16:creationId xmlns:a16="http://schemas.microsoft.com/office/drawing/2014/main" id="{74383156-B9A6-4F48-BC8C-AC8F816FF9AD}"/>
              </a:ext>
            </a:extLst>
          </p:cNvPr>
          <p:cNvSpPr/>
          <p:nvPr/>
        </p:nvSpPr>
        <p:spPr>
          <a:xfrm>
            <a:off x="3612106" y="2619749"/>
            <a:ext cx="4967785" cy="655092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Tratado de San Ildefonso (1796)</a:t>
            </a:r>
          </a:p>
        </p:txBody>
      </p:sp>
      <p:pic>
        <p:nvPicPr>
          <p:cNvPr id="6146" name="Picture 2" descr="Bandera del Reino Unido - Wikipedia, la enciclopedia libre">
            <a:extLst>
              <a:ext uri="{FF2B5EF4-FFF2-40B4-BE49-F238E27FC236}">
                <a16:creationId xmlns:a16="http://schemas.microsoft.com/office/drawing/2014/main" id="{A20BA1FC-3A48-664B-AB03-C445BAF3F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346" y="4842522"/>
            <a:ext cx="40386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ía de Portugal - Wikipedia, la enciclopedia libre">
            <a:extLst>
              <a:ext uri="{FF2B5EF4-FFF2-40B4-BE49-F238E27FC236}">
                <a16:creationId xmlns:a16="http://schemas.microsoft.com/office/drawing/2014/main" id="{0133C474-7E0D-C340-BC69-5A409B46D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056" y="4844433"/>
            <a:ext cx="3703093" cy="201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ombate versus imagen de descarga de PNG - PNG All | PNG All">
            <a:extLst>
              <a:ext uri="{FF2B5EF4-FFF2-40B4-BE49-F238E27FC236}">
                <a16:creationId xmlns:a16="http://schemas.microsoft.com/office/drawing/2014/main" id="{E4C78CBF-0CE2-AB42-A252-ED9464589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139" y="3197190"/>
            <a:ext cx="3238500" cy="17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62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219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5B1D0D3-55A6-3A4D-9BD8-77267D0EBFD7}"/>
              </a:ext>
            </a:extLst>
          </p:cNvPr>
          <p:cNvSpPr/>
          <p:nvPr/>
        </p:nvSpPr>
        <p:spPr>
          <a:xfrm>
            <a:off x="0" y="123140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Alianza con Francia (1796 – 1808)</a:t>
            </a:r>
          </a:p>
        </p:txBody>
      </p:sp>
      <p:pic>
        <p:nvPicPr>
          <p:cNvPr id="8206" name="Picture 14" descr="Godoy, &quot;el bribón&quot; que entregó España a Napoleón | La Lectura">
            <a:extLst>
              <a:ext uri="{FF2B5EF4-FFF2-40B4-BE49-F238E27FC236}">
                <a16:creationId xmlns:a16="http://schemas.microsoft.com/office/drawing/2014/main" id="{52F4F6B0-70AC-4840-BA4E-E70A1D86F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9070"/>
            <a:ext cx="4576826" cy="514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F30A02DD-CFF3-D448-B001-D62699965528}"/>
              </a:ext>
            </a:extLst>
          </p:cNvPr>
          <p:cNvSpPr/>
          <p:nvPr/>
        </p:nvSpPr>
        <p:spPr>
          <a:xfrm>
            <a:off x="4576826" y="2016252"/>
            <a:ext cx="7499060" cy="83210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Godoy se ve obligado a depender de la política exterior francesa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304785C3-B917-EC4B-9C62-41277F12F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818872"/>
              </p:ext>
            </p:extLst>
          </p:nvPr>
        </p:nvGraphicFramePr>
        <p:xfrm>
          <a:off x="6033964" y="2848354"/>
          <a:ext cx="4700896" cy="4022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4651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38367"/>
            <a:ext cx="8886423" cy="614363"/>
          </a:xfrm>
        </p:spPr>
        <p:txBody>
          <a:bodyPr>
            <a:normAutofit fontScale="90000"/>
          </a:bodyPr>
          <a:lstStyle/>
          <a:p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4.1.1. El impacto de la Revolución Francesa. Las relaciones entre España y Francia.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/>
              <a:t> </a:t>
            </a:r>
            <a:endParaRPr lang="es-ES" dirty="0"/>
          </a:p>
        </p:txBody>
      </p:sp>
      <p:pic>
        <p:nvPicPr>
          <p:cNvPr id="5" name="Imagen 4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C918287C-BBA0-B04B-93B0-E515930A3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423" y="0"/>
            <a:ext cx="3305577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A010864D-DF74-2B46-924F-DBBEBB6AF476}"/>
              </a:ext>
            </a:extLst>
          </p:cNvPr>
          <p:cNvSpPr/>
          <p:nvPr/>
        </p:nvSpPr>
        <p:spPr>
          <a:xfrm>
            <a:off x="0" y="1913894"/>
            <a:ext cx="8886423" cy="92484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>
                <a:solidFill>
                  <a:schemeClr val="tx1"/>
                </a:solidFill>
              </a:rPr>
              <a:t>Alianza con Francia (1796 – 1808)</a:t>
            </a:r>
          </a:p>
          <a:p>
            <a:pPr algn="ctr"/>
            <a:r>
              <a:rPr lang="es-ES" sz="2800">
                <a:solidFill>
                  <a:schemeClr val="tx1"/>
                </a:solidFill>
              </a:rPr>
              <a:t>Derrota en Trafalgar</a:t>
            </a:r>
            <a:endParaRPr lang="es-ES" sz="2800" dirty="0">
              <a:solidFill>
                <a:schemeClr val="tx1"/>
              </a:solidFill>
            </a:endParaRPr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F81A2313-A878-364F-84C1-818C6551D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583" y="3183076"/>
            <a:ext cx="5651046" cy="367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501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58296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4.1.2. El reinado de Carlos IV. Crisis política, económica y financiera.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D592EA-2301-254C-8627-17045B8C1A62}"/>
              </a:ext>
            </a:extLst>
          </p:cNvPr>
          <p:cNvSpPr/>
          <p:nvPr/>
        </p:nvSpPr>
        <p:spPr>
          <a:xfrm>
            <a:off x="0" y="1317019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Crisis política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9C64B2C-84C7-4A49-A622-E2805350A3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0937783"/>
              </p:ext>
            </p:extLst>
          </p:nvPr>
        </p:nvGraphicFramePr>
        <p:xfrm>
          <a:off x="-1679113" y="1839050"/>
          <a:ext cx="7712502" cy="4875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8" descr="Combate versus imagen de descarga de PNG - PNG All | PNG All">
            <a:extLst>
              <a:ext uri="{FF2B5EF4-FFF2-40B4-BE49-F238E27FC236}">
                <a16:creationId xmlns:a16="http://schemas.microsoft.com/office/drawing/2014/main" id="{27B589EF-27C6-8144-A1D9-2775927C1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581" y="3238134"/>
            <a:ext cx="3238500" cy="172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undefined">
            <a:extLst>
              <a:ext uri="{FF2B5EF4-FFF2-40B4-BE49-F238E27FC236}">
                <a16:creationId xmlns:a16="http://schemas.microsoft.com/office/drawing/2014/main" id="{3D81884C-AF7C-BD48-8911-1B0AA587A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081" y="1995986"/>
            <a:ext cx="50958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CA82688-3560-994A-A284-B49AD311984A}"/>
              </a:ext>
            </a:extLst>
          </p:cNvPr>
          <p:cNvSpPr txBox="1"/>
          <p:nvPr/>
        </p:nvSpPr>
        <p:spPr>
          <a:xfrm>
            <a:off x="7093080" y="5691872"/>
            <a:ext cx="5098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b="1" i="1" dirty="0"/>
              <a:t>Godoy como vencedor de la Guerra de las Naranjas</a:t>
            </a:r>
          </a:p>
          <a:p>
            <a:pPr algn="ctr"/>
            <a:r>
              <a:rPr lang="es-ES" b="1" dirty="0"/>
              <a:t>Goya</a:t>
            </a:r>
          </a:p>
        </p:txBody>
      </p:sp>
    </p:spTree>
    <p:extLst>
      <p:ext uri="{BB962C8B-B14F-4D97-AF65-F5344CB8AC3E}">
        <p14:creationId xmlns:p14="http://schemas.microsoft.com/office/powerpoint/2010/main" val="2377845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58296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4.1.2. El reinado de Carlos IV. Crisis económica, política y financiera.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BA36FBF-E1B6-EA47-9F24-B7838DAC89EB}"/>
              </a:ext>
            </a:extLst>
          </p:cNvPr>
          <p:cNvSpPr/>
          <p:nvPr/>
        </p:nvSpPr>
        <p:spPr>
          <a:xfrm>
            <a:off x="0" y="1317019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Crisis económica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0DF2CE83-2B86-9949-B91C-46E1CA35BD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3926368"/>
              </p:ext>
            </p:extLst>
          </p:nvPr>
        </p:nvGraphicFramePr>
        <p:xfrm>
          <a:off x="5031132" y="2251880"/>
          <a:ext cx="6729863" cy="4118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6" name="Picture 2" descr="Muchachos al avio, 1799 - Francisco de Goya">
            <a:extLst>
              <a:ext uri="{FF2B5EF4-FFF2-40B4-BE49-F238E27FC236}">
                <a16:creationId xmlns:a16="http://schemas.microsoft.com/office/drawing/2014/main" id="{B0AC1AC2-7800-1D4E-A633-15F3F582D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071" y="1839050"/>
            <a:ext cx="3132587" cy="460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2E34979-80DB-A14A-B44E-19173ABECCB6}"/>
              </a:ext>
            </a:extLst>
          </p:cNvPr>
          <p:cNvSpPr txBox="1"/>
          <p:nvPr/>
        </p:nvSpPr>
        <p:spPr>
          <a:xfrm>
            <a:off x="296904" y="6445169"/>
            <a:ext cx="509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b="1" i="1" dirty="0"/>
              <a:t> Muchachos al avío - </a:t>
            </a:r>
            <a:r>
              <a:rPr lang="es-ES" b="1" dirty="0"/>
              <a:t>Goya</a:t>
            </a:r>
          </a:p>
        </p:txBody>
      </p:sp>
    </p:spTree>
    <p:extLst>
      <p:ext uri="{BB962C8B-B14F-4D97-AF65-F5344CB8AC3E}">
        <p14:creationId xmlns:p14="http://schemas.microsoft.com/office/powerpoint/2010/main" val="1109699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58296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4.1.2. El reinado de Carlos IV. Crisis económica, política y financiera.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ADEEF8F-8DDD-B840-B1ED-E5B636059921}"/>
              </a:ext>
            </a:extLst>
          </p:cNvPr>
          <p:cNvSpPr/>
          <p:nvPr/>
        </p:nvSpPr>
        <p:spPr>
          <a:xfrm>
            <a:off x="0" y="1317019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Crisis financiera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763FE60-22DC-C749-A8EB-DA9CE073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43" y="2288104"/>
            <a:ext cx="2794000" cy="391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45B318-A437-9D4F-A2B4-E8EE536F8711}"/>
              </a:ext>
            </a:extLst>
          </p:cNvPr>
          <p:cNvSpPr txBox="1"/>
          <p:nvPr/>
        </p:nvSpPr>
        <p:spPr>
          <a:xfrm>
            <a:off x="551543" y="6211669"/>
            <a:ext cx="279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b="1" i="1" dirty="0"/>
              <a:t> Carlos III</a:t>
            </a:r>
          </a:p>
          <a:p>
            <a:pPr algn="ctr"/>
            <a:r>
              <a:rPr lang="es-ES" b="1" dirty="0"/>
              <a:t>(</a:t>
            </a:r>
            <a:r>
              <a:rPr lang="es-ES" b="1" dirty="0" err="1"/>
              <a:t>Meng</a:t>
            </a:r>
            <a:r>
              <a:rPr lang="es-ES" b="1" dirty="0"/>
              <a:t> – 1765)</a:t>
            </a:r>
            <a:r>
              <a:rPr lang="es-ES" b="1" i="1" dirty="0"/>
              <a:t> </a:t>
            </a:r>
          </a:p>
          <a:p>
            <a:pPr algn="ctr"/>
            <a:endParaRPr lang="es-ES" b="1" dirty="0"/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433D0E6-A502-6541-A777-0386FB1A40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744865"/>
              </p:ext>
            </p:extLst>
          </p:nvPr>
        </p:nvGraphicFramePr>
        <p:xfrm>
          <a:off x="3778913" y="127265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06673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58296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4.1.2. El reinado de Carlos IV. Crisis económica, política y financiera.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17F807A-CFAC-DC4F-837B-5A36FFB417D2}"/>
              </a:ext>
            </a:extLst>
          </p:cNvPr>
          <p:cNvSpPr txBox="1"/>
          <p:nvPr/>
        </p:nvSpPr>
        <p:spPr>
          <a:xfrm>
            <a:off x="8516619" y="5830372"/>
            <a:ext cx="279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 </a:t>
            </a:r>
          </a:p>
        </p:txBody>
      </p:sp>
      <p:pic>
        <p:nvPicPr>
          <p:cNvPr id="13314" name="Picture 2" descr="Aparicio e Inglada, José - Godoy presentando la Paz a Carlos IV">
            <a:extLst>
              <a:ext uri="{FF2B5EF4-FFF2-40B4-BE49-F238E27FC236}">
                <a16:creationId xmlns:a16="http://schemas.microsoft.com/office/drawing/2014/main" id="{30AFFE69-C839-AA48-8571-9FDE4909D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18215"/>
            <a:ext cx="5588120" cy="420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4B5809E-4B4B-9345-B40A-8A7680B0AF6E}"/>
              </a:ext>
            </a:extLst>
          </p:cNvPr>
          <p:cNvSpPr txBox="1"/>
          <p:nvPr/>
        </p:nvSpPr>
        <p:spPr>
          <a:xfrm>
            <a:off x="0" y="6109378"/>
            <a:ext cx="5691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 </a:t>
            </a:r>
            <a:r>
              <a:rPr lang="es-ES" b="1" i="1" dirty="0"/>
              <a:t> Godoy presentando la paz a Carlos IV</a:t>
            </a:r>
          </a:p>
          <a:p>
            <a:pPr algn="ctr"/>
            <a:r>
              <a:rPr lang="es-ES" b="1" dirty="0"/>
              <a:t>(Aparicio, 1796)</a:t>
            </a:r>
            <a:r>
              <a:rPr lang="es-ES" b="1" i="1" dirty="0"/>
              <a:t> </a:t>
            </a:r>
          </a:p>
          <a:p>
            <a:pPr algn="ctr"/>
            <a:endParaRPr lang="es-ES" b="1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64CC4F27-17AE-8941-9A01-5C3CD3DA5B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801146"/>
              </p:ext>
            </p:extLst>
          </p:nvPr>
        </p:nvGraphicFramePr>
        <p:xfrm>
          <a:off x="5873207" y="1388230"/>
          <a:ext cx="6318793" cy="5067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16781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704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3074" name="Picture 2" descr="El bloqueo continental al Reino Unido por Napoleón | Fuentes para la  Historia del Mundo Contemporáneo">
            <a:extLst>
              <a:ext uri="{FF2B5EF4-FFF2-40B4-BE49-F238E27FC236}">
                <a16:creationId xmlns:a16="http://schemas.microsoft.com/office/drawing/2014/main" id="{1111C4EA-A834-AB42-84DF-12340DD2E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8640"/>
            <a:ext cx="7264400" cy="52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EB2851D7-70AB-E84C-90C8-2459872AF4E5}"/>
              </a:ext>
            </a:extLst>
          </p:cNvPr>
          <p:cNvSpPr/>
          <p:nvPr/>
        </p:nvSpPr>
        <p:spPr>
          <a:xfrm>
            <a:off x="7577931" y="2429301"/>
            <a:ext cx="4300538" cy="365759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Contexto histórico.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dirty="0">
                <a:solidFill>
                  <a:schemeClr val="tx1"/>
                </a:solidFill>
              </a:rPr>
              <a:t>Napoleón plantea el bloque continental a Inglaterra.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dirty="0">
                <a:solidFill>
                  <a:schemeClr val="tx1"/>
                </a:solidFill>
              </a:rPr>
              <a:t>Para evitar el apoyo de los portugueses al Reino Unido, Napoleón decide invadir Portugal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70291FA-74AC-3044-BDDE-CF289056D8D2}"/>
              </a:ext>
            </a:extLst>
          </p:cNvPr>
          <p:cNvSpPr/>
          <p:nvPr/>
        </p:nvSpPr>
        <p:spPr>
          <a:xfrm>
            <a:off x="0" y="977621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Tratado de </a:t>
            </a:r>
            <a:r>
              <a:rPr lang="es-ES" sz="2800" dirty="0" err="1">
                <a:solidFill>
                  <a:schemeClr val="tx1"/>
                </a:solidFill>
              </a:rPr>
              <a:t>Fontainebleau</a:t>
            </a:r>
            <a:r>
              <a:rPr lang="es-ES" sz="2800" dirty="0">
                <a:solidFill>
                  <a:schemeClr val="tx1"/>
                </a:solidFill>
              </a:rPr>
              <a:t> (1807)</a:t>
            </a:r>
          </a:p>
        </p:txBody>
      </p:sp>
    </p:spTree>
    <p:extLst>
      <p:ext uri="{BB962C8B-B14F-4D97-AF65-F5344CB8AC3E}">
        <p14:creationId xmlns:p14="http://schemas.microsoft.com/office/powerpoint/2010/main" val="617665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047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</a:p>
        </p:txBody>
      </p:sp>
      <p:pic>
        <p:nvPicPr>
          <p:cNvPr id="5" name="Imagen 4" descr="Mapa&#10;&#10;Descripción generada automáticamente">
            <a:extLst>
              <a:ext uri="{FF2B5EF4-FFF2-40B4-BE49-F238E27FC236}">
                <a16:creationId xmlns:a16="http://schemas.microsoft.com/office/drawing/2014/main" id="{FECDA85D-07CA-B545-93E4-E9FEC8BDF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75" y="2474833"/>
            <a:ext cx="5722961" cy="4383167"/>
          </a:xfrm>
          <a:prstGeom prst="rect">
            <a:avLst/>
          </a:prstGeom>
        </p:spPr>
      </p:pic>
      <p:pic>
        <p:nvPicPr>
          <p:cNvPr id="7" name="Imagen 6" descr="Mapa&#10;&#10;Descripción generada automáticamente">
            <a:extLst>
              <a:ext uri="{FF2B5EF4-FFF2-40B4-BE49-F238E27FC236}">
                <a16:creationId xmlns:a16="http://schemas.microsoft.com/office/drawing/2014/main" id="{91CCA124-7172-5A42-93C8-9F8F7A84A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464" y="1485591"/>
            <a:ext cx="2706019" cy="490773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61FF2B0-B792-6542-B8FA-5E1FB8D56332}"/>
              </a:ext>
            </a:extLst>
          </p:cNvPr>
          <p:cNvSpPr txBox="1"/>
          <p:nvPr/>
        </p:nvSpPr>
        <p:spPr>
          <a:xfrm>
            <a:off x="776483" y="6211669"/>
            <a:ext cx="279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DIVISIÓN DE PORTUGAL PLANTEADA EN EL TRATADO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8B50C0-A933-D540-8C9B-3AD4B9AA9638}"/>
              </a:ext>
            </a:extLst>
          </p:cNvPr>
          <p:cNvSpPr txBox="1"/>
          <p:nvPr/>
        </p:nvSpPr>
        <p:spPr>
          <a:xfrm>
            <a:off x="6370556" y="1636503"/>
            <a:ext cx="4190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ENTRADA DE TROPAS FRANCESAS EN LA PENÍNSULA IBÉRICA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CCD9047-F369-7440-8670-BFDF03C2A74E}"/>
              </a:ext>
            </a:extLst>
          </p:cNvPr>
          <p:cNvSpPr/>
          <p:nvPr/>
        </p:nvSpPr>
        <p:spPr>
          <a:xfrm>
            <a:off x="0" y="977621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Tratado de </a:t>
            </a:r>
            <a:r>
              <a:rPr lang="es-ES" sz="2800" dirty="0" err="1">
                <a:solidFill>
                  <a:schemeClr val="tx1"/>
                </a:solidFill>
              </a:rPr>
              <a:t>Fontainebleau</a:t>
            </a:r>
            <a:r>
              <a:rPr lang="es-ES" sz="2800" dirty="0">
                <a:solidFill>
                  <a:schemeClr val="tx1"/>
                </a:solidFill>
              </a:rPr>
              <a:t> (1807)</a:t>
            </a:r>
          </a:p>
        </p:txBody>
      </p:sp>
    </p:spTree>
    <p:extLst>
      <p:ext uri="{BB962C8B-B14F-4D97-AF65-F5344CB8AC3E}">
        <p14:creationId xmlns:p14="http://schemas.microsoft.com/office/powerpoint/2010/main" val="1874459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5122" name="Picture 2" descr="El motín de Aranjuez | Guerras con Historia">
            <a:extLst>
              <a:ext uri="{FF2B5EF4-FFF2-40B4-BE49-F238E27FC236}">
                <a16:creationId xmlns:a16="http://schemas.microsoft.com/office/drawing/2014/main" id="{9A6CBBEB-7A2F-A04A-A32E-6F8861FDD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48" y="2316308"/>
            <a:ext cx="5896352" cy="320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CA6C972-2792-BC4C-A8C5-6064A17556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034941"/>
              </p:ext>
            </p:extLst>
          </p:nvPr>
        </p:nvGraphicFramePr>
        <p:xfrm>
          <a:off x="-573206" y="1777099"/>
          <a:ext cx="7617678" cy="4982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B6729C4A-8A49-0849-9186-0B809B38A48A}"/>
              </a:ext>
            </a:extLst>
          </p:cNvPr>
          <p:cNvSpPr/>
          <p:nvPr/>
        </p:nvSpPr>
        <p:spPr>
          <a:xfrm>
            <a:off x="0" y="977621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Motín de Aranjuez (19 de marzo de 1808)</a:t>
            </a:r>
          </a:p>
        </p:txBody>
      </p:sp>
    </p:spTree>
    <p:extLst>
      <p:ext uri="{BB962C8B-B14F-4D97-AF65-F5344CB8AC3E}">
        <p14:creationId xmlns:p14="http://schemas.microsoft.com/office/powerpoint/2010/main" val="636051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53421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6729C4A-8A49-0849-9186-0B809B38A48A}"/>
              </a:ext>
            </a:extLst>
          </p:cNvPr>
          <p:cNvSpPr/>
          <p:nvPr/>
        </p:nvSpPr>
        <p:spPr>
          <a:xfrm>
            <a:off x="0" y="977621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Motín de Aranjuez (19 de marzo de 1808)</a:t>
            </a:r>
          </a:p>
        </p:txBody>
      </p:sp>
      <p:pic>
        <p:nvPicPr>
          <p:cNvPr id="18434" name="Picture 2" descr="undefined">
            <a:hlinkClick r:id="rId3"/>
            <a:extLst>
              <a:ext uri="{FF2B5EF4-FFF2-40B4-BE49-F238E27FC236}">
                <a16:creationId xmlns:a16="http://schemas.microsoft.com/office/drawing/2014/main" id="{82E55F05-0D52-8940-8862-EBD7B159A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202" y="1494639"/>
            <a:ext cx="6739797" cy="536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echa derecha 3">
            <a:extLst>
              <a:ext uri="{FF2B5EF4-FFF2-40B4-BE49-F238E27FC236}">
                <a16:creationId xmlns:a16="http://schemas.microsoft.com/office/drawing/2014/main" id="{FB2CDD21-AE9F-8F4F-AEF1-8A89E768C936}"/>
              </a:ext>
            </a:extLst>
          </p:cNvPr>
          <p:cNvSpPr/>
          <p:nvPr/>
        </p:nvSpPr>
        <p:spPr>
          <a:xfrm>
            <a:off x="0" y="3517734"/>
            <a:ext cx="5452202" cy="1320800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Godoy apresado es conducido ante Fernando VII</a:t>
            </a:r>
          </a:p>
          <a:p>
            <a:pPr algn="ctr"/>
            <a:r>
              <a:rPr lang="es-ES" dirty="0">
                <a:solidFill>
                  <a:schemeClr val="tx1"/>
                </a:solidFill>
              </a:rPr>
              <a:t>(Pulsar sobre la imagen)</a:t>
            </a:r>
          </a:p>
        </p:txBody>
      </p:sp>
    </p:spTree>
    <p:extLst>
      <p:ext uri="{BB962C8B-B14F-4D97-AF65-F5344CB8AC3E}">
        <p14:creationId xmlns:p14="http://schemas.microsoft.com/office/powerpoint/2010/main" val="200364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6146" name="Picture 2">
            <a:hlinkClick r:id="rId3"/>
            <a:extLst>
              <a:ext uri="{FF2B5EF4-FFF2-40B4-BE49-F238E27FC236}">
                <a16:creationId xmlns:a16="http://schemas.microsoft.com/office/drawing/2014/main" id="{C964ED90-0C7D-1245-9E7F-C247667FB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74147"/>
            <a:ext cx="7001300" cy="541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D15FB12-927C-C840-8EAA-9286E2E7139F}"/>
              </a:ext>
            </a:extLst>
          </p:cNvPr>
          <p:cNvSpPr txBox="1"/>
          <p:nvPr/>
        </p:nvSpPr>
        <p:spPr>
          <a:xfrm>
            <a:off x="7287904" y="3054930"/>
            <a:ext cx="49040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DOS DE MAYO DE 1808 EN MADRID </a:t>
            </a:r>
          </a:p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 </a:t>
            </a:r>
          </a:p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 LUCHA CON LOS MAMELUCOS</a:t>
            </a:r>
          </a:p>
          <a:p>
            <a:pPr algn="ctr"/>
            <a:endParaRPr lang="es-ES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FRANCISCO DE GOYA</a:t>
            </a: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1814</a:t>
            </a:r>
          </a:p>
          <a:p>
            <a:pPr algn="ctr"/>
            <a:endParaRPr lang="es-ES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322DC9-E2FA-AA4F-9B00-C0A356846BEE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</a:t>
            </a:r>
            <a:r>
              <a:rPr lang="es-ES" sz="1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. </a:t>
            </a: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REINADO DE CARLOS IV. LA GUERRA DE INDEPENDENCIA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endParaRPr lang="es-ES" sz="2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E8FE401-0DAD-A742-BFD6-A25DCDED5C1A}"/>
              </a:ext>
            </a:extLst>
          </p:cNvPr>
          <p:cNvSpPr/>
          <p:nvPr/>
        </p:nvSpPr>
        <p:spPr>
          <a:xfrm>
            <a:off x="0" y="87213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El levantamiento del 2 de mayo en Madrid</a:t>
            </a:r>
          </a:p>
        </p:txBody>
      </p:sp>
    </p:spTree>
    <p:extLst>
      <p:ext uri="{BB962C8B-B14F-4D97-AF65-F5344CB8AC3E}">
        <p14:creationId xmlns:p14="http://schemas.microsoft.com/office/powerpoint/2010/main" val="966545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5.1.3. EL LEVANTAMIENTO DEL 2 DE MAYO DE 1808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ECD68EA5-A9FC-1540-AF96-6D1290382D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60713" y="0"/>
            <a:ext cx="5868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pic>
        <p:nvPicPr>
          <p:cNvPr id="5" name="Imagen 4" descr="Foto en blanco y negro de un grupo de personas con uniforme militar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1844FC38-5B56-8745-9264-43F03A9B6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6" y="941904"/>
            <a:ext cx="4186708" cy="48932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3DB37A3-D835-E041-AE9D-CBC50B07B71F}"/>
              </a:ext>
            </a:extLst>
          </p:cNvPr>
          <p:cNvSpPr txBox="1"/>
          <p:nvPr/>
        </p:nvSpPr>
        <p:spPr>
          <a:xfrm>
            <a:off x="0" y="5916096"/>
            <a:ext cx="394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ANDRÉS TORREJÓN </a:t>
            </a: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Alcalde de Móstoles</a:t>
            </a:r>
          </a:p>
          <a:p>
            <a:pPr algn="ctr"/>
            <a:r>
              <a:rPr lang="es-ES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Pulsa sobre la imagen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F28C694A-0EEA-7846-9C32-8AAB6AA86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05657"/>
            <a:ext cx="4316237" cy="625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 a la derecha con bandas 6">
            <a:extLst>
              <a:ext uri="{FF2B5EF4-FFF2-40B4-BE49-F238E27FC236}">
                <a16:creationId xmlns:a16="http://schemas.microsoft.com/office/drawing/2014/main" id="{BFA1C238-5FC1-2040-AD65-A7673BB7D4D9}"/>
              </a:ext>
            </a:extLst>
          </p:cNvPr>
          <p:cNvSpPr/>
          <p:nvPr/>
        </p:nvSpPr>
        <p:spPr>
          <a:xfrm>
            <a:off x="4829822" y="3181759"/>
            <a:ext cx="2543175" cy="1100137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COPIA DEL BANDO</a:t>
            </a:r>
          </a:p>
        </p:txBody>
      </p:sp>
    </p:spTree>
    <p:extLst>
      <p:ext uri="{BB962C8B-B14F-4D97-AF65-F5344CB8AC3E}">
        <p14:creationId xmlns:p14="http://schemas.microsoft.com/office/powerpoint/2010/main" val="2274870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15FB12-927C-C840-8EAA-9286E2E7139F}"/>
              </a:ext>
            </a:extLst>
          </p:cNvPr>
          <p:cNvSpPr txBox="1"/>
          <p:nvPr/>
        </p:nvSpPr>
        <p:spPr>
          <a:xfrm>
            <a:off x="6817910" y="3069839"/>
            <a:ext cx="53740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TRES DE MAYO </a:t>
            </a:r>
          </a:p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 </a:t>
            </a:r>
          </a:p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LOS FUSILAMIENTOS EN LA MONTAÑA DEL PRÍNCIPE PÍO </a:t>
            </a:r>
          </a:p>
          <a:p>
            <a:pPr algn="ctr"/>
            <a:endParaRPr lang="es-ES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FRANCISCO DE GOYA</a:t>
            </a: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1814</a:t>
            </a:r>
          </a:p>
          <a:p>
            <a:pPr algn="ctr"/>
            <a:endParaRPr lang="es-ES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322DC9-E2FA-AA4F-9B00-C0A356846BEE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</a:t>
            </a:r>
            <a:r>
              <a:rPr lang="es-ES" sz="1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. </a:t>
            </a: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REINADO DE CARLOS IV. LA GUERRA DE INDEPENDENCIA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endParaRPr lang="es-ES" sz="2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E8FE401-0DAD-A742-BFD6-A25DCDED5C1A}"/>
              </a:ext>
            </a:extLst>
          </p:cNvPr>
          <p:cNvSpPr/>
          <p:nvPr/>
        </p:nvSpPr>
        <p:spPr>
          <a:xfrm>
            <a:off x="0" y="87213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El levantamiento del 2 de mayo en Madrid</a:t>
            </a:r>
          </a:p>
        </p:txBody>
      </p:sp>
      <p:pic>
        <p:nvPicPr>
          <p:cNvPr id="21506" name="Picture 2" descr="undefined">
            <a:extLst>
              <a:ext uri="{FF2B5EF4-FFF2-40B4-BE49-F238E27FC236}">
                <a16:creationId xmlns:a16="http://schemas.microsoft.com/office/drawing/2014/main" id="{0142EF80-A0CB-3441-8694-51B1AFD6C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0003"/>
            <a:ext cx="6817910" cy="526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751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7170" name="Picture 2">
            <a:hlinkClick r:id="rId3"/>
            <a:extLst>
              <a:ext uri="{FF2B5EF4-FFF2-40B4-BE49-F238E27FC236}">
                <a16:creationId xmlns:a16="http://schemas.microsoft.com/office/drawing/2014/main" id="{34531DFB-AEA2-F24D-8046-8D082B074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2" y="1572756"/>
            <a:ext cx="7265988" cy="5285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2F454F4-FB09-324C-B852-A8BEEB3C30D6}"/>
              </a:ext>
            </a:extLst>
          </p:cNvPr>
          <p:cNvSpPr txBox="1"/>
          <p:nvPr/>
        </p:nvSpPr>
        <p:spPr>
          <a:xfrm>
            <a:off x="0" y="1869082"/>
            <a:ext cx="47720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SALIDA HACIA BAYONA </a:t>
            </a: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DE</a:t>
            </a: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CARLOS IV Y FERNANDO VII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-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AMBOS PEDIRÁN AYUDA A NAPOLEÓN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- 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LAS ABDICACIONES DE BAYONA TUVIERON LUGAR EL 5 Y 6 DE MAYO DE 1808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(PULSAR SOBRE LA IMAGEN)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1F6434-4E17-054D-9E34-66D0120D2162}"/>
              </a:ext>
            </a:extLst>
          </p:cNvPr>
          <p:cNvSpPr txBox="1"/>
          <p:nvPr/>
        </p:nvSpPr>
        <p:spPr>
          <a:xfrm>
            <a:off x="0" y="110906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4.1.3. Antecedentes de la Guerra de Independencia</a:t>
            </a:r>
            <a:endParaRPr lang="es-ES" sz="2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F1ABA36-0C5A-DA42-845B-9107918B5EA9}"/>
              </a:ext>
            </a:extLst>
          </p:cNvPr>
          <p:cNvSpPr/>
          <p:nvPr/>
        </p:nvSpPr>
        <p:spPr>
          <a:xfrm>
            <a:off x="0" y="927821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Abdicaciones de Bayona (5-6 de mayo de 1808)</a:t>
            </a:r>
          </a:p>
        </p:txBody>
      </p:sp>
    </p:spTree>
    <p:extLst>
      <p:ext uri="{BB962C8B-B14F-4D97-AF65-F5344CB8AC3E}">
        <p14:creationId xmlns:p14="http://schemas.microsoft.com/office/powerpoint/2010/main" val="2501001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5.1.4. LAS ABDICACIONES DE BAYONA (FRANCIA – 5 y 6 de mayo de 1808)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B71D425C-8C39-C944-9881-F1FCAA0F3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1903"/>
            <a:ext cx="7796212" cy="591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27BEE5F-735B-5147-9AD3-49246B54FF30}"/>
              </a:ext>
            </a:extLst>
          </p:cNvPr>
          <p:cNvSpPr txBox="1"/>
          <p:nvPr/>
        </p:nvSpPr>
        <p:spPr>
          <a:xfrm>
            <a:off x="8020050" y="2643187"/>
            <a:ext cx="39481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 NIÑERA CORSA</a:t>
            </a:r>
          </a:p>
          <a:p>
            <a:pPr algn="ctr"/>
            <a:endParaRPr lang="es-ES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(Julio – 1808)</a:t>
            </a:r>
          </a:p>
          <a:p>
            <a:pPr algn="ctr"/>
            <a:endParaRPr lang="es-ES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GEORGE MOUTARD WOODWARD</a:t>
            </a:r>
          </a:p>
          <a:p>
            <a:pPr algn="ctr"/>
            <a:endParaRPr lang="es-ES" b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b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CARICATURA INGLESA DEDICADA A LAS ABDICACIONES DE BAYONA</a:t>
            </a:r>
          </a:p>
        </p:txBody>
      </p:sp>
    </p:spTree>
    <p:extLst>
      <p:ext uri="{BB962C8B-B14F-4D97-AF65-F5344CB8AC3E}">
        <p14:creationId xmlns:p14="http://schemas.microsoft.com/office/powerpoint/2010/main" val="3238894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909FA21E-7B2F-4E4E-AD46-25A5691F5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63" y="809824"/>
            <a:ext cx="2423147" cy="299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 a la derecha con bandas 2">
            <a:extLst>
              <a:ext uri="{FF2B5EF4-FFF2-40B4-BE49-F238E27FC236}">
                <a16:creationId xmlns:a16="http://schemas.microsoft.com/office/drawing/2014/main" id="{B846D950-BBE2-0645-B07A-1D549F9A3D2C}"/>
              </a:ext>
            </a:extLst>
          </p:cNvPr>
          <p:cNvSpPr/>
          <p:nvPr/>
        </p:nvSpPr>
        <p:spPr>
          <a:xfrm>
            <a:off x="2883316" y="1556914"/>
            <a:ext cx="2148181" cy="1714501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Devuelve el trono a Carlos IV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52BCB6DD-EAE3-1D4C-8E14-F3C07C5BA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934" y="855925"/>
            <a:ext cx="2079539" cy="283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lecha a la derecha con bandas 10">
            <a:extLst>
              <a:ext uri="{FF2B5EF4-FFF2-40B4-BE49-F238E27FC236}">
                <a16:creationId xmlns:a16="http://schemas.microsoft.com/office/drawing/2014/main" id="{8312C4F9-D1B9-6248-A03E-64D9CDBC6BD7}"/>
              </a:ext>
            </a:extLst>
          </p:cNvPr>
          <p:cNvSpPr/>
          <p:nvPr/>
        </p:nvSpPr>
        <p:spPr>
          <a:xfrm>
            <a:off x="7778064" y="1468598"/>
            <a:ext cx="2195804" cy="1891131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Carlos IV cede el trono a Napoleón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id="{5FAB1504-9A33-8A46-B718-A3A340C00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65" y="703851"/>
            <a:ext cx="2079538" cy="347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echa izquierda y arriba 11">
            <a:extLst>
              <a:ext uri="{FF2B5EF4-FFF2-40B4-BE49-F238E27FC236}">
                <a16:creationId xmlns:a16="http://schemas.microsoft.com/office/drawing/2014/main" id="{3E1D6A8B-E92E-424B-8262-AF3CC339D63B}"/>
              </a:ext>
            </a:extLst>
          </p:cNvPr>
          <p:cNvSpPr/>
          <p:nvPr/>
        </p:nvSpPr>
        <p:spPr>
          <a:xfrm>
            <a:off x="8515351" y="4457700"/>
            <a:ext cx="3100388" cy="2072760"/>
          </a:xfrm>
          <a:prstGeom prst="leftUp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NOMBRA REY A JOSÉ BONAPARTE</a:t>
            </a:r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3338FC94-0064-8346-BB24-FC08BAAE5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934" y="3804101"/>
            <a:ext cx="2079538" cy="305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3CE2549-5A44-4341-BE5C-17A290461963}"/>
              </a:ext>
            </a:extLst>
          </p:cNvPr>
          <p:cNvSpPr/>
          <p:nvPr/>
        </p:nvSpPr>
        <p:spPr>
          <a:xfrm>
            <a:off x="1" y="27503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Abdicaciones de Bayona (5-6 de mayo de 1808)</a:t>
            </a:r>
          </a:p>
        </p:txBody>
      </p:sp>
    </p:spTree>
    <p:extLst>
      <p:ext uri="{BB962C8B-B14F-4D97-AF65-F5344CB8AC3E}">
        <p14:creationId xmlns:p14="http://schemas.microsoft.com/office/powerpoint/2010/main" val="233833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4344" name="Picture 8">
            <a:extLst>
              <a:ext uri="{FF2B5EF4-FFF2-40B4-BE49-F238E27FC236}">
                <a16:creationId xmlns:a16="http://schemas.microsoft.com/office/drawing/2014/main" id="{10BFA0F6-97DF-F741-9567-6B92CFCE3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1067384"/>
            <a:ext cx="8043862" cy="579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lecha a la derecha con bandas 14">
            <a:extLst>
              <a:ext uri="{FF2B5EF4-FFF2-40B4-BE49-F238E27FC236}">
                <a16:creationId xmlns:a16="http://schemas.microsoft.com/office/drawing/2014/main" id="{1032E33E-2998-EC4E-B69E-396B505268DC}"/>
              </a:ext>
            </a:extLst>
          </p:cNvPr>
          <p:cNvSpPr/>
          <p:nvPr/>
        </p:nvSpPr>
        <p:spPr>
          <a:xfrm>
            <a:off x="0" y="2572324"/>
            <a:ext cx="3857625" cy="2547553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HABITACIÓN DE FERNANDO VII EN EL CASTILLO DE VALENÇAY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D7CB51E-9E33-8C41-9C49-FE6628F42993}"/>
              </a:ext>
            </a:extLst>
          </p:cNvPr>
          <p:cNvSpPr/>
          <p:nvPr/>
        </p:nvSpPr>
        <p:spPr>
          <a:xfrm>
            <a:off x="0" y="315640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Abdicaciones de Bayona (5-6 de mayo de 1808)</a:t>
            </a:r>
          </a:p>
        </p:txBody>
      </p:sp>
    </p:spTree>
    <p:extLst>
      <p:ext uri="{BB962C8B-B14F-4D97-AF65-F5344CB8AC3E}">
        <p14:creationId xmlns:p14="http://schemas.microsoft.com/office/powerpoint/2010/main" val="180479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94D1B9B-AD95-D94E-9AF2-B018A62B9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181" y="941900"/>
            <a:ext cx="3653108" cy="580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9FA42533-CD9D-C84E-B7EB-C66FC7D40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159" y="941900"/>
            <a:ext cx="3720841" cy="591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lecha a la derecha con bandas 12">
            <a:extLst>
              <a:ext uri="{FF2B5EF4-FFF2-40B4-BE49-F238E27FC236}">
                <a16:creationId xmlns:a16="http://schemas.microsoft.com/office/drawing/2014/main" id="{53D3F453-F5D3-DC49-96FF-2A0CF3F60C65}"/>
              </a:ext>
            </a:extLst>
          </p:cNvPr>
          <p:cNvSpPr/>
          <p:nvPr/>
        </p:nvSpPr>
        <p:spPr>
          <a:xfrm>
            <a:off x="0" y="2572324"/>
            <a:ext cx="3857625" cy="2547553"/>
          </a:xfrm>
          <a:prstGeom prst="striped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ESTATUTO DE BAYONA</a:t>
            </a:r>
          </a:p>
          <a:p>
            <a:pPr algn="ctr"/>
            <a:endParaRPr lang="es-ES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6 DE JULIO DE 1808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233C0D9-FA0B-984C-9BEC-36991CABF631}"/>
              </a:ext>
            </a:extLst>
          </p:cNvPr>
          <p:cNvSpPr/>
          <p:nvPr/>
        </p:nvSpPr>
        <p:spPr>
          <a:xfrm>
            <a:off x="0" y="170902"/>
            <a:ext cx="12191999" cy="4776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Abdicaciones de Bayona (5-6 de mayo de 1808)</a:t>
            </a:r>
          </a:p>
        </p:txBody>
      </p:sp>
    </p:spTree>
    <p:extLst>
      <p:ext uri="{BB962C8B-B14F-4D97-AF65-F5344CB8AC3E}">
        <p14:creationId xmlns:p14="http://schemas.microsoft.com/office/powerpoint/2010/main" val="1112727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</a:t>
            </a: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4AAB4F0-360A-9C42-AF9B-FD7D3F65D9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8324267"/>
              </p:ext>
            </p:extLst>
          </p:nvPr>
        </p:nvGraphicFramePr>
        <p:xfrm>
          <a:off x="1042988" y="1285875"/>
          <a:ext cx="4586287" cy="236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51D9C183-5CBD-B640-BBF5-0058A63CC6A2}"/>
              </a:ext>
            </a:extLst>
          </p:cNvPr>
          <p:cNvSpPr txBox="1"/>
          <p:nvPr/>
        </p:nvSpPr>
        <p:spPr>
          <a:xfrm>
            <a:off x="193417" y="326467"/>
            <a:ext cx="513282" cy="405979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dirty="0"/>
              <a:t>AFRANCESADOS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E8E660-9A5A-FC4A-99C7-F52F12D01A0C}"/>
              </a:ext>
            </a:extLst>
          </p:cNvPr>
          <p:cNvSpPr txBox="1"/>
          <p:nvPr/>
        </p:nvSpPr>
        <p:spPr>
          <a:xfrm>
            <a:off x="11678718" y="3888846"/>
            <a:ext cx="513282" cy="323112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s-ES" dirty="0"/>
              <a:t>PATRIOTAS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3871E88-336F-7048-BA3E-8075F17E97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868902"/>
              </p:ext>
            </p:extLst>
          </p:nvPr>
        </p:nvGraphicFramePr>
        <p:xfrm>
          <a:off x="6657974" y="4215886"/>
          <a:ext cx="4767263" cy="2314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6386" name="Picture 2" descr="Comic VS Versus (PNG Transparent) | OnlyGFX.com">
            <a:extLst>
              <a:ext uri="{FF2B5EF4-FFF2-40B4-BE49-F238E27FC236}">
                <a16:creationId xmlns:a16="http://schemas.microsoft.com/office/drawing/2014/main" id="{EADB9C14-0D62-7B45-89C4-866C35DCF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842" y="2781360"/>
            <a:ext cx="1356132" cy="259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24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8" grpId="0"/>
      <p:bldGraphic spid="9" grpId="1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12818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 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SITUACIÓN EN LAS ZONAS NO OCUPADAS (Pulsa sobre la imagen)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DFBCD29-96F5-1D42-BF23-271C165E72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5035701"/>
              </p:ext>
            </p:extLst>
          </p:nvPr>
        </p:nvGraphicFramePr>
        <p:xfrm>
          <a:off x="-1839913" y="1526619"/>
          <a:ext cx="7683500" cy="51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410" name="Picture 2" descr="mapa-guerra-independencia – Curso de WordPress">
            <a:hlinkClick r:id="rId8"/>
            <a:extLst>
              <a:ext uri="{FF2B5EF4-FFF2-40B4-BE49-F238E27FC236}">
                <a16:creationId xmlns:a16="http://schemas.microsoft.com/office/drawing/2014/main" id="{3349F436-B7B1-1D44-8BB6-DD8BA64A6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447569"/>
            <a:ext cx="7683500" cy="542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315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980" y="2394763"/>
            <a:ext cx="4175125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SITUACIÓN EN LAS ZONAS NO OCUPADAS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FEFBC6A8-1071-2A4B-AB16-2C853A9DE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242" y="1425272"/>
            <a:ext cx="6350758" cy="543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44A172-C5F1-F147-9618-DF82EF852C4C}"/>
              </a:ext>
            </a:extLst>
          </p:cNvPr>
          <p:cNvSpPr txBox="1"/>
          <p:nvPr/>
        </p:nvSpPr>
        <p:spPr>
          <a:xfrm>
            <a:off x="0" y="5103674"/>
            <a:ext cx="58412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JURAMENTO DE LAS CORTES DE CÁDIZ</a:t>
            </a:r>
          </a:p>
          <a:p>
            <a:pPr algn="ctr"/>
            <a:endParaRPr lang="es-ES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José Casado del Alisal</a:t>
            </a:r>
          </a:p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1863</a:t>
            </a:r>
          </a:p>
          <a:p>
            <a:pPr algn="ctr"/>
            <a:endParaRPr lang="es-ES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9475204-556F-DC48-A1AC-4CAFBCEC3F52}"/>
              </a:ext>
            </a:extLst>
          </p:cNvPr>
          <p:cNvSpPr txBox="1"/>
          <p:nvPr/>
        </p:nvSpPr>
        <p:spPr>
          <a:xfrm>
            <a:off x="545910" y="3429000"/>
            <a:ext cx="417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EN 1810 SE FORMA EL </a:t>
            </a:r>
          </a:p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CONSEJO DE REGENCIA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95048FF-9BAE-7749-845B-93481923CFB9}"/>
              </a:ext>
            </a:extLst>
          </p:cNvPr>
          <p:cNvSpPr txBox="1"/>
          <p:nvPr/>
        </p:nvSpPr>
        <p:spPr>
          <a:xfrm>
            <a:off x="0" y="178951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6223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63371"/>
            <a:ext cx="12192000" cy="614363"/>
          </a:xfrm>
        </p:spPr>
        <p:txBody>
          <a:bodyPr>
            <a:normAutofit fontScale="90000"/>
          </a:bodyPr>
          <a:lstStyle/>
          <a:p>
            <a: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 EL REINADO DE CARLOS IV. LA GUERRA DE INDEPENDENCIA</a:t>
            </a:r>
            <a:b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8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</a:t>
            </a:r>
            <a:br>
              <a:rPr lang="es-ES" sz="2800" dirty="0"/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DESARROLLO DE LA GUERRA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EE281708-CEC1-0E47-A976-AAEB310B20AF}"/>
              </a:ext>
            </a:extLst>
          </p:cNvPr>
          <p:cNvSpPr/>
          <p:nvPr/>
        </p:nvSpPr>
        <p:spPr>
          <a:xfrm>
            <a:off x="0" y="1680848"/>
            <a:ext cx="12192000" cy="77152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 GUERRA DE INDEPENDENCIA ES EL PRIMER EJEMPLO DE GUERRA NACIONAL: “</a:t>
            </a:r>
            <a:r>
              <a:rPr lang="es-ES" sz="1600" b="1" dirty="0">
                <a:solidFill>
                  <a:schemeClr val="tx1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NACIÓN EN ARMAS”</a:t>
            </a:r>
            <a:endParaRPr lang="es-ES" sz="1600" dirty="0">
              <a:solidFill>
                <a:schemeClr val="tx1"/>
              </a:solidFill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8434" name="Picture 2" descr="Los Desastres de la Guerra de Independencia">
            <a:extLst>
              <a:ext uri="{FF2B5EF4-FFF2-40B4-BE49-F238E27FC236}">
                <a16:creationId xmlns:a16="http://schemas.microsoft.com/office/drawing/2014/main" id="{AC252E58-2A84-BF45-B6E9-19CE4E21E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038"/>
            <a:ext cx="4403725" cy="331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DA62479-4B24-2F4B-B5DB-E61A40D340BC}"/>
              </a:ext>
            </a:extLst>
          </p:cNvPr>
          <p:cNvSpPr txBox="1"/>
          <p:nvPr/>
        </p:nvSpPr>
        <p:spPr>
          <a:xfrm>
            <a:off x="-228600" y="6426756"/>
            <a:ext cx="4403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Guerrilla</a:t>
            </a:r>
          </a:p>
        </p:txBody>
      </p:sp>
      <p:pic>
        <p:nvPicPr>
          <p:cNvPr id="18438" name="Picture 6">
            <a:hlinkClick r:id="rId4"/>
            <a:extLst>
              <a:ext uri="{FF2B5EF4-FFF2-40B4-BE49-F238E27FC236}">
                <a16:creationId xmlns:a16="http://schemas.microsoft.com/office/drawing/2014/main" id="{C22DC837-8CF5-4644-A35F-6E1177B38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470" y="2857038"/>
            <a:ext cx="7328530" cy="339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8B9B3F4-51C0-9E4D-B4A9-EADAFD03142B}"/>
              </a:ext>
            </a:extLst>
          </p:cNvPr>
          <p:cNvSpPr txBox="1"/>
          <p:nvPr/>
        </p:nvSpPr>
        <p:spPr>
          <a:xfrm>
            <a:off x="6325872" y="6398791"/>
            <a:ext cx="4403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Sitios (En la imagen el Sitio de Girona)</a:t>
            </a:r>
          </a:p>
        </p:txBody>
      </p:sp>
    </p:spTree>
    <p:extLst>
      <p:ext uri="{BB962C8B-B14F-4D97-AF65-F5344CB8AC3E}">
        <p14:creationId xmlns:p14="http://schemas.microsoft.com/office/powerpoint/2010/main" val="24987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70378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 - FASES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19458" name="Picture 2" descr="Guerra Independencia">
            <a:extLst>
              <a:ext uri="{FF2B5EF4-FFF2-40B4-BE49-F238E27FC236}">
                <a16:creationId xmlns:a16="http://schemas.microsoft.com/office/drawing/2014/main" id="{44BDFDCC-860A-1A45-8241-7A54028A1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500"/>
            <a:ext cx="12192000" cy="62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331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88" y="2143124"/>
            <a:ext cx="3905250" cy="2571751"/>
          </a:xfrm>
        </p:spPr>
        <p:txBody>
          <a:bodyPr vert="horz">
            <a:normAutofit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20482" name="Picture 2" descr="PRIMATE Absurda Actualidad: Comentario de texto mapa guerra de la  independencia">
            <a:extLst>
              <a:ext uri="{FF2B5EF4-FFF2-40B4-BE49-F238E27FC236}">
                <a16:creationId xmlns:a16="http://schemas.microsoft.com/office/drawing/2014/main" id="{9F1AED34-7C84-B547-994D-A600AAB30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896" y="0"/>
            <a:ext cx="71950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9382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9062" y="3429000"/>
            <a:ext cx="3033712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1ª FASE 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De Mayo a noviembre de 1808</a:t>
            </a:r>
          </a:p>
        </p:txBody>
      </p:sp>
      <p:pic>
        <p:nvPicPr>
          <p:cNvPr id="4" name="Imagen 3" descr="Mapa&#10;&#10;Descripción generada automáticamente">
            <a:extLst>
              <a:ext uri="{FF2B5EF4-FFF2-40B4-BE49-F238E27FC236}">
                <a16:creationId xmlns:a16="http://schemas.microsoft.com/office/drawing/2014/main" id="{BED85689-8FBB-AB4F-A0DD-9E8D1A393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87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44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75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22530" name="Picture 2">
            <a:hlinkClick r:id="rId3"/>
            <a:extLst>
              <a:ext uri="{FF2B5EF4-FFF2-40B4-BE49-F238E27FC236}">
                <a16:creationId xmlns:a16="http://schemas.microsoft.com/office/drawing/2014/main" id="{AD28E68F-CDF8-2A4B-A934-ABEDDD6CE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179" y="671512"/>
            <a:ext cx="9140821" cy="618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2DA0A8B-2ACB-4B49-B0CD-35DC3E068DB5}"/>
              </a:ext>
            </a:extLst>
          </p:cNvPr>
          <p:cNvSpPr txBox="1">
            <a:spLocks/>
          </p:cNvSpPr>
          <p:nvPr/>
        </p:nvSpPr>
        <p:spPr>
          <a:xfrm>
            <a:off x="-1114426" y="2478881"/>
            <a:ext cx="5072063" cy="1900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sz="1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1600" b="1" i="1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LA RENDICIÓN DE BAILÉN</a:t>
            </a:r>
          </a:p>
          <a:p>
            <a:endParaRPr lang="es-ES" sz="1600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endParaRPr lang="es-ES" sz="1600" b="1" i="1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r>
              <a:rPr lang="es-ES" sz="16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José Casado Alisal</a:t>
            </a:r>
          </a:p>
          <a:p>
            <a:r>
              <a:rPr lang="es-ES" sz="16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1864</a:t>
            </a:r>
          </a:p>
        </p:txBody>
      </p:sp>
    </p:spTree>
    <p:extLst>
      <p:ext uri="{BB962C8B-B14F-4D97-AF65-F5344CB8AC3E}">
        <p14:creationId xmlns:p14="http://schemas.microsoft.com/office/powerpoint/2010/main" val="1851227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4BBBFA6F-4308-5F4B-A528-626992BAC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577" y="831535"/>
            <a:ext cx="8520752" cy="602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09BFEFB-C223-7F4D-ADE2-06DEA3ED6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4963" y="4071938"/>
            <a:ext cx="3033712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2ª FASE 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Fines de 1808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a 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1812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35B746-3870-3F45-8441-7ED8DA664A1F}"/>
              </a:ext>
            </a:extLst>
          </p:cNvPr>
          <p:cNvSpPr txBox="1"/>
          <p:nvPr/>
        </p:nvSpPr>
        <p:spPr>
          <a:xfrm>
            <a:off x="0" y="185204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4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186832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99040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SEGUNDA FASE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571FE3C-1A4E-B249-AF62-BC8CB9F129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89991"/>
              </p:ext>
            </p:extLst>
          </p:nvPr>
        </p:nvGraphicFramePr>
        <p:xfrm>
          <a:off x="4403725" y="1779366"/>
          <a:ext cx="7788275" cy="508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626" name="Picture 2">
            <a:extLst>
              <a:ext uri="{FF2B5EF4-FFF2-40B4-BE49-F238E27FC236}">
                <a16:creationId xmlns:a16="http://schemas.microsoft.com/office/drawing/2014/main" id="{EF60C0F0-13E5-3143-AE71-708CA0438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3" y="4089797"/>
            <a:ext cx="2104430" cy="27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2D531CDF-111A-AC40-A83B-A01B5F632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641" y="1229555"/>
            <a:ext cx="2104429" cy="286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D1C176-4480-C340-A2E2-DD265F310F5E}"/>
              </a:ext>
            </a:extLst>
          </p:cNvPr>
          <p:cNvSpPr txBox="1"/>
          <p:nvPr/>
        </p:nvSpPr>
        <p:spPr>
          <a:xfrm>
            <a:off x="0" y="2328863"/>
            <a:ext cx="1803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El empecinado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8AE4E1-ABCF-6442-997B-2F48FA7A3862}"/>
              </a:ext>
            </a:extLst>
          </p:cNvPr>
          <p:cNvSpPr txBox="1"/>
          <p:nvPr/>
        </p:nvSpPr>
        <p:spPr>
          <a:xfrm>
            <a:off x="2161083" y="5430321"/>
            <a:ext cx="1803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Espoz y Mina</a:t>
            </a:r>
          </a:p>
        </p:txBody>
      </p:sp>
    </p:spTree>
    <p:extLst>
      <p:ext uri="{BB962C8B-B14F-4D97-AF65-F5344CB8AC3E}">
        <p14:creationId xmlns:p14="http://schemas.microsoft.com/office/powerpoint/2010/main" val="1796591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8175" y="4952154"/>
            <a:ext cx="3743325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TERCERA FASE 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1812 - 1814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456FA0C2-B9AB-5D45-8EAB-BD794AA94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34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7071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337417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30722" name="Picture 2" descr="Tratado de Valençay (11 diciembre 1813) – España en la historia">
            <a:extLst>
              <a:ext uri="{FF2B5EF4-FFF2-40B4-BE49-F238E27FC236}">
                <a16:creationId xmlns:a16="http://schemas.microsoft.com/office/drawing/2014/main" id="{E6BDE983-E0FE-5345-96CD-3520C23B2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987"/>
            <a:ext cx="5364163" cy="56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BF6A6D8-E042-BE4B-8951-A220096CBC09}"/>
              </a:ext>
            </a:extLst>
          </p:cNvPr>
          <p:cNvSpPr txBox="1">
            <a:spLocks/>
          </p:cNvSpPr>
          <p:nvPr/>
        </p:nvSpPr>
        <p:spPr>
          <a:xfrm>
            <a:off x="6560003" y="2806534"/>
            <a:ext cx="4703083" cy="24169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TRATADO DE VALENÇAY</a:t>
            </a:r>
          </a:p>
          <a:p>
            <a:endParaRPr lang="es-ES" sz="270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  <a:p>
            <a: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11 de diciembre de 1813</a:t>
            </a: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98915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05454"/>
            <a:ext cx="12192000" cy="614363"/>
          </a:xfrm>
        </p:spPr>
        <p:txBody>
          <a:bodyPr>
            <a:normAutofit fontScale="90000"/>
          </a:bodyPr>
          <a:lstStyle/>
          <a:p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(1808 -1814)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CONSECUENCIAS</a:t>
            </a: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7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7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pic>
        <p:nvPicPr>
          <p:cNvPr id="5" name="Imagen 4" descr="Tabla&#10;&#10;Descripción generada automáticamente">
            <a:extLst>
              <a:ext uri="{FF2B5EF4-FFF2-40B4-BE49-F238E27FC236}">
                <a16:creationId xmlns:a16="http://schemas.microsoft.com/office/drawing/2014/main" id="{6909FAAF-544D-CE4C-9B41-527858266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28" y="2519817"/>
            <a:ext cx="4247942" cy="2977657"/>
          </a:xfrm>
          <a:prstGeom prst="rect">
            <a:avLst/>
          </a:prstGeom>
        </p:spPr>
      </p:pic>
      <p:pic>
        <p:nvPicPr>
          <p:cNvPr id="1026" name="Picture 2">
            <a:hlinkClick r:id="rId5"/>
            <a:extLst>
              <a:ext uri="{FF2B5EF4-FFF2-40B4-BE49-F238E27FC236}">
                <a16:creationId xmlns:a16="http://schemas.microsoft.com/office/drawing/2014/main" id="{96D50F17-917B-724E-936D-3F5B42066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97" y="1474827"/>
            <a:ext cx="7167003" cy="464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821110C-622C-064A-874C-9D244D50BAD0}"/>
              </a:ext>
            </a:extLst>
          </p:cNvPr>
          <p:cNvSpPr txBox="1"/>
          <p:nvPr/>
        </p:nvSpPr>
        <p:spPr>
          <a:xfrm>
            <a:off x="5024997" y="6366153"/>
            <a:ext cx="7167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Entrada de Fernando VII en Valencia</a:t>
            </a:r>
          </a:p>
        </p:txBody>
      </p:sp>
    </p:spTree>
    <p:extLst>
      <p:ext uri="{BB962C8B-B14F-4D97-AF65-F5344CB8AC3E}">
        <p14:creationId xmlns:p14="http://schemas.microsoft.com/office/powerpoint/2010/main" val="1256824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DCA376-2B70-F740-8E8C-12EA51CE9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243" y="1642242"/>
            <a:ext cx="3571810" cy="35735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4.1.4. LA GUERRA DE INDEPENDENCIA </a:t>
            </a: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(1808 -1814)</a:t>
            </a: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CONSECUENCIAS</a:t>
            </a: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br>
              <a:rPr lang="es-ES" sz="2100" dirty="0"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</a:br>
            <a:endParaRPr lang="es-ES" sz="2100" dirty="0">
              <a:latin typeface="Krungthep" panose="02000400000000000000" pitchFamily="2" charset="-34"/>
              <a:ea typeface="Krungthep" panose="02000400000000000000" pitchFamily="2" charset="-34"/>
              <a:cs typeface="Krungthep" panose="02000400000000000000" pitchFamily="2" charset="-34"/>
            </a:endParaRPr>
          </a:p>
        </p:txBody>
      </p:sp>
      <p:sp>
        <p:nvSpPr>
          <p:cNvPr id="308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Texto, Carta&#10;&#10;Descripción generada automáticamente">
            <a:hlinkClick r:id="rId3"/>
            <a:extLst>
              <a:ext uri="{FF2B5EF4-FFF2-40B4-BE49-F238E27FC236}">
                <a16:creationId xmlns:a16="http://schemas.microsoft.com/office/drawing/2014/main" id="{7C198251-6DE4-0747-A16C-0C36BC96B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654296" y="818022"/>
            <a:ext cx="7214616" cy="519452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92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1735</Words>
  <Application>Microsoft Macintosh PowerPoint</Application>
  <PresentationFormat>Panorámica</PresentationFormat>
  <Paragraphs>238</Paragraphs>
  <Slides>40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Krungthep</vt:lpstr>
      <vt:lpstr>Tema de Office</vt:lpstr>
      <vt:lpstr>BLOQUE 4 La crisis del Antiguo Régimen (1788-1833) </vt:lpstr>
      <vt:lpstr> 4.1. EL REINADO DE CARLOS IV. LA GUERRA DE INDEPENDENCIA </vt:lpstr>
      <vt:lpstr> 4.1. EL REINADO DE CARLOS IV. LA GUERRA DE INDEPENDENCIA </vt:lpstr>
      <vt:lpstr> 4.1. EL REINADO DE CARLOS IV. LA GUERRA DE INDEPENDENCIA 4.1.1. El impacto de la Revolución Francesa. Las relaciones entre España y Francia. </vt:lpstr>
      <vt:lpstr> 4.1. EL REINADO DE CARLOS IV. LA GUERRA DE INDEPENDENCIA 4.1.1. El impacto de la Revolución Francesa. Las relaciones entre España y Francia. </vt:lpstr>
      <vt:lpstr> 4.1. EL REINADO DE CARLOS IV. LA GUERRA DE INDEPENDENCIA 4.1.1. El impacto de la Revolución Francesa. Las relaciones entre España y Francia. </vt:lpstr>
      <vt:lpstr> 4.1. EL REINADO DE CARLOS IV. LA GUERRA DE INDEPENDENCIA 4.1.1. El impacto de la Revolución Francesa. Las relaciones entre España y Francia. </vt:lpstr>
      <vt:lpstr> 4.1. EL REINADO DE CARLOS IV. LA GUERRA DE INDEPENDENCIA 4.1.1. El impacto de la Revolución Francesa. Las relaciones entre España y Francia. </vt:lpstr>
      <vt:lpstr> 4.1. EL REINADO DE CARLOS IV. LA GUERRA DE INDEPENDENCIA 4.1.1. El impacto de la Revolución Francesa. Las relaciones entre España y Francia. </vt:lpstr>
      <vt:lpstr> 4.1. EL REINADO DE CARLOS IV. LA GUERRA DE INDEPENDENCIA  4.1.1. El impacto de la Revolución Francesa. Las relaciones entre España y Francia. </vt:lpstr>
      <vt:lpstr> 4.1. EL REINADO DE CARLOS IV. LA GUERRA DE INDEPENDENCIA  4.1.2. El reinado de Carlos IV. Crisis política, económica y financiera.</vt:lpstr>
      <vt:lpstr> 4.1. EL REINADO DE CARLOS IV. LA GUERRA DE INDEPENDENCIA  4.1.2. El reinado de Carlos IV. Crisis económica, política y financiera.</vt:lpstr>
      <vt:lpstr> 4.1. EL REINADO DE CARLOS IV. LA GUERRA DE INDEPENDENCIA  4.1.2. El reinado de Carlos IV. Crisis económica, política y financiera.</vt:lpstr>
      <vt:lpstr> 4.1. EL REINADO DE CARLOS IV. LA GUERRA DE INDEPENDENCIA  4.1.2. El reinado de Carlos IV. Crisis económica, política y financiera.</vt:lpstr>
      <vt:lpstr>   4.1. EL REINADO DE CARLOS IV. LA GUERRA DE INDEPENDENCIA 4.1.3. Antecedentes de la Guerra de Independencia </vt:lpstr>
      <vt:lpstr> 4.1. EL REINADO DE CARLOS IV. LA GUERRA DE INDEPENDENCIA 4.1.3. Antecedentes de la Guerra de Independencia</vt:lpstr>
      <vt:lpstr> 4.1. EL REINADO DE CARLOS IV. LA GUERRA DE INDEPENDENCIA 4.1.3. Antecedentes de la Guerra de Independencia </vt:lpstr>
      <vt:lpstr> 4.1. EL REINADO DE CARLOS IV. LA GUERRA DE INDEPENDENCIA 4.1.3. Antecedentes de la Guerra de Independencia </vt:lpstr>
      <vt:lpstr>  </vt:lpstr>
      <vt:lpstr> 5.1.3. EL LEVANTAMIENTO DEL 2 DE MAYO DE 1808 </vt:lpstr>
      <vt:lpstr>  </vt:lpstr>
      <vt:lpstr> </vt:lpstr>
      <vt:lpstr> 5.1.4. LAS ABDICACIONES DE BAYONA (FRANCIA – 5 y 6 de mayo de 1808) </vt:lpstr>
      <vt:lpstr>  </vt:lpstr>
      <vt:lpstr> </vt:lpstr>
      <vt:lpstr> </vt:lpstr>
      <vt:lpstr> 4.1. EL REINADO DE CARLOS IV. LA GUERRA DE INDEPENDENCIA 4.1.4. La Guerra de Independencia</vt:lpstr>
      <vt:lpstr> 4.1. EL REINADO DE CARLOS IV. LA GUERRA DE INDEPENDENCIA 4.1.4. La Guerra de Independencia   SITUACIÓN EN LAS ZONAS NO OCUPADAS (Pulsa sobre la imagen) </vt:lpstr>
      <vt:lpstr>  SITUACIÓN EN LAS ZONAS NO OCUPADAS </vt:lpstr>
      <vt:lpstr>4.1. EL REINADO DE CARLOS IV. LA GUERRA DE INDEPENDENCIA 4.1.4. La Guerra de Independencia  EL DESARROLLO DE LA GUERRA </vt:lpstr>
      <vt:lpstr> 4.1.4. LA GUERRA DE INDEPENDENCIA (1808 -1814) - FASES </vt:lpstr>
      <vt:lpstr> 4.1.4. LA GUERRA DE INDEPENDENCIA (1808 -1814) </vt:lpstr>
      <vt:lpstr> 1ª FASE  De Mayo a noviembre de 1808</vt:lpstr>
      <vt:lpstr> 4.1.4. LA GUERRA DE INDEPENDENCIA (1808 -1814) </vt:lpstr>
      <vt:lpstr> 2ª FASE   Fines de 1808 a  1812</vt:lpstr>
      <vt:lpstr> 4.1.4. LA GUERRA DE INDEPENDENCIA (1808 -1814)  SEGUNDA FASE </vt:lpstr>
      <vt:lpstr> 4.1.4. LA GUERRA DE INDEPENDENCIA  (1808 -1814)  TERCERA FASE  1812 - 1814   </vt:lpstr>
      <vt:lpstr> 4.1.4. LA GUERRA DE INDEPENDENCIA (1808 -1814)    </vt:lpstr>
      <vt:lpstr> 4.1.4. LA GUERRA DE INDEPENDENCIA (1808 -1814)  CONSECUENCIAS    </vt:lpstr>
      <vt:lpstr>4.1.4. LA GUERRA DE INDEPENDENCIA  (1808 -1814)  CONSECUENCIAS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BLOQUE 5 La crisis del Antiguo Régimen (1788-1833) Liberalismo frente Absolutismo </dc:title>
  <dc:creator>Francisco Felipe Mendez Caballero</dc:creator>
  <cp:lastModifiedBy>Francisco Felipe Mendez Caballero</cp:lastModifiedBy>
  <cp:revision>8</cp:revision>
  <dcterms:created xsi:type="dcterms:W3CDTF">2022-12-20T22:54:11Z</dcterms:created>
  <dcterms:modified xsi:type="dcterms:W3CDTF">2024-10-20T19:41:46Z</dcterms:modified>
</cp:coreProperties>
</file>