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vel 1 - 9 Squares" id="{3E195C63-DEDE-4AD2-9EAA-5BFEFA33C695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5" autoAdjust="0"/>
    <p:restoredTop sz="90391" autoAdjust="0"/>
  </p:normalViewPr>
  <p:slideViewPr>
    <p:cSldViewPr snapToGrid="0" showGuides="1">
      <p:cViewPr>
        <p:scale>
          <a:sx n="50" d="100"/>
          <a:sy n="50" d="100"/>
        </p:scale>
        <p:origin x="-1446" y="-3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940A4-055F-48F4-B205-C9CF95778C37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FF9AC4-7CAB-485D-A6D7-82C0698A2290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216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Click on a numbered</a:t>
            </a:r>
            <a:r>
              <a:rPr lang="en-GB" baseline="0" dirty="0" smtClean="0"/>
              <a:t> square to make the square disappear.</a:t>
            </a:r>
          </a:p>
          <a:p>
            <a:r>
              <a:rPr lang="en-GB" baseline="0" dirty="0" smtClean="0"/>
              <a:t>Click on the image to reveal it. All the squares will disappear.</a:t>
            </a:r>
            <a:endParaRPr lang="en-GB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FF9AC4-7CAB-485D-A6D7-82C0698A229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852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024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715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9637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1621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1593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282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20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9109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865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831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911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GB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5D9498-E2B9-4728-9E65-34F885D1CAC0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A332C5-55AE-4C77-8196-D8164F7F9F45}" type="slidenum">
              <a:rPr lang="en-GB" smtClean="0"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441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5.jpeg"/><Relationship Id="rId4" Type="http://schemas.openxmlformats.org/officeDocument/2006/relationships/audio" Target="../media/audio2.wav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7.jpeg"/><Relationship Id="rId4" Type="http://schemas.openxmlformats.org/officeDocument/2006/relationships/audio" Target="../media/audio2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8.jpeg"/><Relationship Id="rId4" Type="http://schemas.openxmlformats.org/officeDocument/2006/relationships/audio" Target="../media/audio2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jpeg"/><Relationship Id="rId4" Type="http://schemas.openxmlformats.org/officeDocument/2006/relationships/audio" Target="../media/audio2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.png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ándwich de coles de bruselas con pesto y gruyér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464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52652" y="4921140"/>
            <a:ext cx="79683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600" b="1" dirty="0" smtClean="0"/>
              <a:t>SANDWICH</a:t>
            </a:r>
            <a:endParaRPr lang="es-ES" sz="9600" b="1" dirty="0"/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AutoShape 2" descr="Creative commons | Uso seguro y responsable de las TI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4" descr="Creative commons | Uso seguro y responsable de las TIC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2745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olítica de Cookies - Agencia de especializada en Facebook Ads ...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0" b="14570"/>
          <a:stretch/>
        </p:blipFill>
        <p:spPr bwMode="auto">
          <a:xfrm>
            <a:off x="0" y="0"/>
            <a:ext cx="1201275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476250" y="323850"/>
            <a:ext cx="41338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 smtClean="0">
                <a:solidFill>
                  <a:schemeClr val="bg1"/>
                </a:solidFill>
              </a:rPr>
              <a:t>COOKIE</a:t>
            </a:r>
            <a:endParaRPr lang="es-ES" sz="8000" dirty="0"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8" name="Number 1"/>
          <p:cNvSpPr/>
          <p:nvPr/>
        </p:nvSpPr>
        <p:spPr>
          <a:xfrm>
            <a:off x="-6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096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38" grpId="0" animBg="1"/>
      <p:bldP spid="3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 rot="19497041">
            <a:off x="708012" y="2181831"/>
            <a:ext cx="4286250" cy="22159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ES" sz="13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JUICE</a:t>
            </a:r>
            <a:endParaRPr lang="es-ES" sz="13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 descr="Orange Juice – CloneLab.a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925" y="333387"/>
            <a:ext cx="6245225" cy="6245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6096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r qué es recomendable comer una banana diariamente?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7" b="7440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04800" y="313800"/>
            <a:ext cx="6019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800" b="1" dirty="0" smtClean="0"/>
              <a:t>BANANA</a:t>
            </a:r>
            <a:endParaRPr lang="es-ES" sz="8800" b="1" dirty="0"/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38" grpId="0" animBg="1"/>
      <p:bldP spid="38" grpId="1" animBg="1"/>
      <p:bldP spid="20" grpId="0" animBg="1"/>
      <p:bldP spid="2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rapes | SNAP-E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7048500" y="800100"/>
            <a:ext cx="41719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GRAPES</a:t>
            </a:r>
            <a:endParaRPr lang="es-ES" sz="8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238750" y="2524976"/>
            <a:ext cx="59817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15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92D05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GRAPES</a:t>
            </a:r>
            <a:endParaRPr lang="es-ES" sz="115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92D05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29" grpId="0" animBg="1"/>
      <p:bldP spid="29" grpId="1" animBg="1"/>
      <p:bldP spid="30" grpId="0" animBg="1"/>
      <p:bldP spid="3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You'll Be Shelling Out More Money For Eggs In 2018 : The Salt : NPR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"/>
          <a:stretch/>
        </p:blipFill>
        <p:spPr bwMode="auto">
          <a:xfrm>
            <a:off x="0" y="0"/>
            <a:ext cx="12192000" cy="69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Number 1"/>
          <p:cNvSpPr/>
          <p:nvPr/>
        </p:nvSpPr>
        <p:spPr>
          <a:xfrm>
            <a:off x="-6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186400" y="2304000"/>
            <a:ext cx="518595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EGGS</a:t>
            </a:r>
            <a:endParaRPr lang="es-ES" sz="16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zzeria Sant Cugat :: ROEL PIZZ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356"/>
            <a:ext cx="12192000" cy="67746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606768" y="1291135"/>
            <a:ext cx="284436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8800" b="1" cap="all" spc="0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PIZZA</a:t>
            </a:r>
            <a:endParaRPr lang="es-ES" sz="8800" b="1" cap="all" spc="0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38" name="Number 1"/>
          <p:cNvSpPr/>
          <p:nvPr/>
        </p:nvSpPr>
        <p:spPr>
          <a:xfrm>
            <a:off x="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21" grpId="0" animBg="1"/>
      <p:bldP spid="21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38" grpId="0" animBg="1"/>
      <p:bldP spid="38" grpId="1" animBg="1"/>
      <p:bldP spid="20" grpId="0" animBg="1"/>
      <p:bldP spid="20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7 Popular Types of Tomatoes (and How to Use Them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412"/>
            <a:ext cx="12136790" cy="6732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Number 1"/>
          <p:cNvSpPr/>
          <p:nvPr/>
        </p:nvSpPr>
        <p:spPr>
          <a:xfrm>
            <a:off x="-6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 rot="2592890">
            <a:off x="8488888" y="4636512"/>
            <a:ext cx="415741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TOMATO</a:t>
            </a:r>
            <a:endParaRPr lang="es-E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58" grpId="0" animBg="1"/>
      <p:bldP spid="58" grpId="1" animBg="1"/>
      <p:bldP spid="59" grpId="0" animBg="1"/>
      <p:bldP spid="59" grpId="1" animBg="1"/>
      <p:bldP spid="30" grpId="0" animBg="1"/>
      <p:bldP spid="30" grpId="1" animBg="1"/>
      <p:bldP spid="60" grpId="0" animBg="1"/>
      <p:bldP spid="6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Potatos - View Specifications &amp; Details of Potato by Firstmark 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97" y="57175"/>
            <a:ext cx="11164206" cy="685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Number 1"/>
          <p:cNvSpPr/>
          <p:nvPr/>
        </p:nvSpPr>
        <p:spPr>
          <a:xfrm>
            <a:off x="-6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1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0" name="Number 2"/>
          <p:cNvSpPr/>
          <p:nvPr/>
        </p:nvSpPr>
        <p:spPr>
          <a:xfrm>
            <a:off x="4062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1" name="Number 3"/>
          <p:cNvSpPr/>
          <p:nvPr/>
        </p:nvSpPr>
        <p:spPr>
          <a:xfrm>
            <a:off x="8124000" y="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3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8" name="Number 4"/>
          <p:cNvSpPr/>
          <p:nvPr/>
        </p:nvSpPr>
        <p:spPr>
          <a:xfrm>
            <a:off x="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4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9" name="Number 5"/>
          <p:cNvSpPr/>
          <p:nvPr/>
        </p:nvSpPr>
        <p:spPr>
          <a:xfrm>
            <a:off x="4062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5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30" name="Number 6"/>
          <p:cNvSpPr/>
          <p:nvPr/>
        </p:nvSpPr>
        <p:spPr>
          <a:xfrm>
            <a:off x="8124000" y="2304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89000"/>
                </a:schemeClr>
              </a:gs>
              <a:gs pos="23000">
                <a:schemeClr val="accent6">
                  <a:lumMod val="89000"/>
                </a:schemeClr>
              </a:gs>
              <a:gs pos="69000">
                <a:schemeClr val="accent6">
                  <a:lumMod val="75000"/>
                </a:schemeClr>
              </a:gs>
              <a:gs pos="97000">
                <a:schemeClr val="accent6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6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58" name="Number 7"/>
          <p:cNvSpPr/>
          <p:nvPr/>
        </p:nvSpPr>
        <p:spPr>
          <a:xfrm>
            <a:off x="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7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6421132" y="5802565"/>
            <a:ext cx="390396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POTATO</a:t>
            </a:r>
            <a:endParaRPr lang="es-E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9" name="Number 8"/>
          <p:cNvSpPr/>
          <p:nvPr/>
        </p:nvSpPr>
        <p:spPr>
          <a:xfrm>
            <a:off x="4062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89000"/>
                </a:schemeClr>
              </a:gs>
              <a:gs pos="23000">
                <a:schemeClr val="accent4">
                  <a:lumMod val="89000"/>
                </a:schemeClr>
              </a:gs>
              <a:gs pos="69000">
                <a:schemeClr val="accent4">
                  <a:lumMod val="75000"/>
                </a:schemeClr>
              </a:gs>
              <a:gs pos="97000">
                <a:schemeClr val="accent4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8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60" name="Number 9"/>
          <p:cNvSpPr/>
          <p:nvPr/>
        </p:nvSpPr>
        <p:spPr>
          <a:xfrm>
            <a:off x="8124000" y="4608000"/>
            <a:ext cx="4068000" cy="2304000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89000"/>
                </a:schemeClr>
              </a:gs>
              <a:gs pos="23000">
                <a:schemeClr val="accent5">
                  <a:lumMod val="89000"/>
                </a:schemeClr>
              </a:gs>
              <a:gs pos="69000">
                <a:schemeClr val="accent5">
                  <a:lumMod val="75000"/>
                </a:schemeClr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9600" b="1" dirty="0" smtClean="0">
                <a:ln w="381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9</a:t>
            </a:r>
            <a:endParaRPr lang="en-US" sz="9600" b="1" dirty="0">
              <a:ln w="381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499" y="6305550"/>
            <a:ext cx="1578429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12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96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7" fill="hold">
                      <p:stCondLst>
                        <p:cond delay="0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38" grpId="0" animBg="1"/>
      <p:bldP spid="38" grpId="1" animBg="1"/>
      <p:bldP spid="20" grpId="0" animBg="1"/>
      <p:bldP spid="20" grpId="1" animBg="1"/>
      <p:bldP spid="21" grpId="0" animBg="1"/>
      <p:bldP spid="21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325</Words>
  <Application>Microsoft Office PowerPoint</Application>
  <PresentationFormat>Personalizado</PresentationFormat>
  <Paragraphs>118</Paragraphs>
  <Slides>9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Office テーマ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tekhnologic</dc:creator>
  <cp:lastModifiedBy>Rachel</cp:lastModifiedBy>
  <cp:revision>9</cp:revision>
  <dcterms:created xsi:type="dcterms:W3CDTF">2016-02-19T10:10:20Z</dcterms:created>
  <dcterms:modified xsi:type="dcterms:W3CDTF">2023-06-30T09:21:38Z</dcterms:modified>
</cp:coreProperties>
</file>