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0" r:id="rId2"/>
    <p:sldId id="256" r:id="rId3"/>
    <p:sldId id="257" r:id="rId4"/>
    <p:sldId id="258" r:id="rId5"/>
    <p:sldId id="259" r:id="rId6"/>
  </p:sldIdLst>
  <p:sldSz cx="9906000" cy="6858000" type="A4"/>
  <p:notesSz cx="6877050" cy="10001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77" d="100"/>
          <a:sy n="77" d="100"/>
        </p:scale>
        <p:origin x="786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34168-CA56-42D8-A35B-53BBDD087BE4}" type="datetimeFigureOut">
              <a:rPr lang="es-ES" smtClean="0"/>
              <a:t>08/10/2017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10A41-9995-44DD-BBC8-F3B459E125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30014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34168-CA56-42D8-A35B-53BBDD087BE4}" type="datetimeFigureOut">
              <a:rPr lang="es-ES" smtClean="0"/>
              <a:t>08/10/2017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10A41-9995-44DD-BBC8-F3B459E125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65982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34168-CA56-42D8-A35B-53BBDD087BE4}" type="datetimeFigureOut">
              <a:rPr lang="es-ES" smtClean="0"/>
              <a:t>08/10/2017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10A41-9995-44DD-BBC8-F3B459E125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84150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34168-CA56-42D8-A35B-53BBDD087BE4}" type="datetimeFigureOut">
              <a:rPr lang="es-ES" smtClean="0"/>
              <a:t>08/10/2017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10A41-9995-44DD-BBC8-F3B459E125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91506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34168-CA56-42D8-A35B-53BBDD087BE4}" type="datetimeFigureOut">
              <a:rPr lang="es-ES" smtClean="0"/>
              <a:t>08/10/2017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10A41-9995-44DD-BBC8-F3B459E125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79806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34168-CA56-42D8-A35B-53BBDD087BE4}" type="datetimeFigureOut">
              <a:rPr lang="es-ES" smtClean="0"/>
              <a:t>08/10/2017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10A41-9995-44DD-BBC8-F3B459E125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57966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34168-CA56-42D8-A35B-53BBDD087BE4}" type="datetimeFigureOut">
              <a:rPr lang="es-ES" smtClean="0"/>
              <a:t>08/10/2017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10A41-9995-44DD-BBC8-F3B459E125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298288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34168-CA56-42D8-A35B-53BBDD087BE4}" type="datetimeFigureOut">
              <a:rPr lang="es-ES" smtClean="0"/>
              <a:t>08/10/2017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10A41-9995-44DD-BBC8-F3B459E125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7381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34168-CA56-42D8-A35B-53BBDD087BE4}" type="datetimeFigureOut">
              <a:rPr lang="es-ES" smtClean="0"/>
              <a:t>08/10/2017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10A41-9995-44DD-BBC8-F3B459E125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958401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34168-CA56-42D8-A35B-53BBDD087BE4}" type="datetimeFigureOut">
              <a:rPr lang="es-ES" smtClean="0"/>
              <a:t>08/10/2017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10A41-9995-44DD-BBC8-F3B459E125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84413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934168-CA56-42D8-A35B-53BBDD087BE4}" type="datetimeFigureOut">
              <a:rPr lang="es-ES" smtClean="0"/>
              <a:t>08/10/2017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F10A41-9995-44DD-BBC8-F3B459E125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45229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D934168-CA56-42D8-A35B-53BBDD087BE4}" type="datetimeFigureOut">
              <a:rPr lang="es-ES" smtClean="0"/>
              <a:t>08/10/2017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F10A41-9995-44DD-BBC8-F3B459E1252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378824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image" Target="../media/image8.jpeg"/><Relationship Id="rId7" Type="http://schemas.openxmlformats.org/officeDocument/2006/relationships/image" Target="../media/image12.png"/><Relationship Id="rId12" Type="http://schemas.openxmlformats.org/officeDocument/2006/relationships/image" Target="../media/image17.jpeg"/><Relationship Id="rId17" Type="http://schemas.openxmlformats.org/officeDocument/2006/relationships/image" Target="../media/image22.jpeg"/><Relationship Id="rId2" Type="http://schemas.openxmlformats.org/officeDocument/2006/relationships/image" Target="../media/image7.jpeg"/><Relationship Id="rId16" Type="http://schemas.openxmlformats.org/officeDocument/2006/relationships/image" Target="../media/image2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5" Type="http://schemas.openxmlformats.org/officeDocument/2006/relationships/image" Target="../media/image20.jpeg"/><Relationship Id="rId10" Type="http://schemas.openxmlformats.org/officeDocument/2006/relationships/image" Target="../media/image15.png"/><Relationship Id="rId4" Type="http://schemas.openxmlformats.org/officeDocument/2006/relationships/image" Target="../media/image9.png"/><Relationship Id="rId9" Type="http://schemas.openxmlformats.org/officeDocument/2006/relationships/image" Target="../media/image14.pn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9.png"/><Relationship Id="rId7" Type="http://schemas.openxmlformats.org/officeDocument/2006/relationships/image" Target="../media/image27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png"/><Relationship Id="rId9" Type="http://schemas.openxmlformats.org/officeDocument/2006/relationships/image" Target="../media/image2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30.png"/><Relationship Id="rId7" Type="http://schemas.openxmlformats.org/officeDocument/2006/relationships/image" Target="../media/image33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10.png"/><Relationship Id="rId4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6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5" Type="http://schemas.openxmlformats.org/officeDocument/2006/relationships/image" Target="../media/image48.jpe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31" y="120824"/>
            <a:ext cx="1745554" cy="174555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797" y="120824"/>
            <a:ext cx="1745554" cy="1745554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31" y="1954060"/>
            <a:ext cx="1340285" cy="134028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289" y="1954060"/>
            <a:ext cx="1340285" cy="1340285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6247" y="1954060"/>
            <a:ext cx="1340285" cy="1340285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205" y="1954059"/>
            <a:ext cx="1340285" cy="1340285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8163" y="1954059"/>
            <a:ext cx="1340285" cy="1340285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121" y="1954059"/>
            <a:ext cx="1340285" cy="1340285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330" y="3382027"/>
            <a:ext cx="1340285" cy="1340285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5288" y="3382027"/>
            <a:ext cx="1340285" cy="1340285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04160" y="3382027"/>
            <a:ext cx="1340286" cy="1340286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7204" y="3382026"/>
            <a:ext cx="1340286" cy="1340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726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Imagen 3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4186" y="3561831"/>
            <a:ext cx="1000577" cy="780450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7188" y="3561830"/>
            <a:ext cx="972463" cy="758521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65" y="169449"/>
            <a:ext cx="1248688" cy="124868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415" y="169449"/>
            <a:ext cx="1248688" cy="124868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865" y="169449"/>
            <a:ext cx="1248688" cy="12486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315" y="169449"/>
            <a:ext cx="1248688" cy="124868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35650" y="169449"/>
            <a:ext cx="1248688" cy="124868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9650" y="169449"/>
            <a:ext cx="1248688" cy="124868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65" y="1663700"/>
            <a:ext cx="1248688" cy="124868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415" y="1663700"/>
            <a:ext cx="1248688" cy="124868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8865" y="1663700"/>
            <a:ext cx="1248688" cy="124868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2315" y="1663700"/>
            <a:ext cx="1248688" cy="124868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1679" y="1677005"/>
            <a:ext cx="1248688" cy="1248688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9215" y="1663700"/>
            <a:ext cx="1248688" cy="1248688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65" y="3157951"/>
            <a:ext cx="1248949" cy="124894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5154" y="3157951"/>
            <a:ext cx="1248949" cy="124894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6603" y="3157951"/>
            <a:ext cx="1250950" cy="1250950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9792" y="3157951"/>
            <a:ext cx="1250950" cy="1250950"/>
          </a:xfrm>
          <a:prstGeom prst="rect">
            <a:avLst/>
          </a:prstGeom>
        </p:spPr>
      </p:pic>
      <p:sp>
        <p:nvSpPr>
          <p:cNvPr id="22" name="Rectángulo 21"/>
          <p:cNvSpPr/>
          <p:nvPr/>
        </p:nvSpPr>
        <p:spPr>
          <a:xfrm>
            <a:off x="5922981" y="3157951"/>
            <a:ext cx="1161357" cy="1248949"/>
          </a:xfrm>
          <a:prstGeom prst="rect">
            <a:avLst/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3" name="Rectángulo 22"/>
          <p:cNvSpPr/>
          <p:nvPr/>
        </p:nvSpPr>
        <p:spPr>
          <a:xfrm>
            <a:off x="5931679" y="4135685"/>
            <a:ext cx="11634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/>
              <a:t>inglés</a:t>
            </a:r>
            <a:endParaRPr lang="es-ES" dirty="0"/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69" t="11768" b="16549"/>
          <a:stretch/>
        </p:blipFill>
        <p:spPr>
          <a:xfrm rot="5400000">
            <a:off x="7791203" y="3244124"/>
            <a:ext cx="743383" cy="635412"/>
          </a:xfrm>
          <a:prstGeom prst="rect">
            <a:avLst/>
          </a:prstGeom>
          <a:ln>
            <a:noFill/>
          </a:ln>
        </p:spPr>
      </p:pic>
      <p:sp>
        <p:nvSpPr>
          <p:cNvPr id="26" name="Rectángulo 25"/>
          <p:cNvSpPr/>
          <p:nvPr/>
        </p:nvSpPr>
        <p:spPr>
          <a:xfrm>
            <a:off x="7359650" y="3157951"/>
            <a:ext cx="1161357" cy="1248949"/>
          </a:xfrm>
          <a:prstGeom prst="rect">
            <a:avLst/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27" name="Rectángulo 26"/>
          <p:cNvSpPr/>
          <p:nvPr/>
        </p:nvSpPr>
        <p:spPr>
          <a:xfrm>
            <a:off x="7368348" y="4135685"/>
            <a:ext cx="116348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dirty="0" smtClean="0"/>
              <a:t>inglés</a:t>
            </a:r>
            <a:endParaRPr lang="es-ES" dirty="0"/>
          </a:p>
        </p:txBody>
      </p:sp>
      <p:pic>
        <p:nvPicPr>
          <p:cNvPr id="24" name="Imagen 2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65" y="4505017"/>
            <a:ext cx="1260783" cy="1260783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9236" y="4505016"/>
            <a:ext cx="1260783" cy="1260783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0889" y="4505016"/>
            <a:ext cx="1260783" cy="1260783"/>
          </a:xfrm>
          <a:prstGeom prst="rect">
            <a:avLst/>
          </a:prstGeom>
        </p:spPr>
      </p:pic>
      <p:pic>
        <p:nvPicPr>
          <p:cNvPr id="31" name="Imagen 3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35905" y="4505016"/>
            <a:ext cx="1260783" cy="1260783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4220" y="4509623"/>
            <a:ext cx="1260783" cy="1260783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3167" y="4505016"/>
            <a:ext cx="1260783" cy="126078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4" t="24752" r="34247" b="29464"/>
          <a:stretch/>
        </p:blipFill>
        <p:spPr>
          <a:xfrm rot="5400000">
            <a:off x="2127632" y="3281506"/>
            <a:ext cx="561674" cy="491138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84" t="24752" r="34247" b="29464"/>
          <a:stretch/>
        </p:blipFill>
        <p:spPr>
          <a:xfrm rot="5400000">
            <a:off x="779348" y="3281506"/>
            <a:ext cx="561674" cy="491138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8" t="23046" r="5305" b="34944"/>
          <a:stretch/>
        </p:blipFill>
        <p:spPr>
          <a:xfrm>
            <a:off x="7993558" y="1716244"/>
            <a:ext cx="564116" cy="561674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688" t="23046" r="5305" b="34944"/>
          <a:stretch/>
        </p:blipFill>
        <p:spPr>
          <a:xfrm>
            <a:off x="6530955" y="1716244"/>
            <a:ext cx="564116" cy="561674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38" t="14058" r="24207" b="26477"/>
          <a:stretch/>
        </p:blipFill>
        <p:spPr>
          <a:xfrm>
            <a:off x="6397587" y="3157950"/>
            <a:ext cx="644408" cy="75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352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ángulo 19"/>
          <p:cNvSpPr/>
          <p:nvPr/>
        </p:nvSpPr>
        <p:spPr>
          <a:xfrm>
            <a:off x="7605217" y="3144286"/>
            <a:ext cx="1260783" cy="1250115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Rectángulo 12"/>
          <p:cNvSpPr/>
          <p:nvPr/>
        </p:nvSpPr>
        <p:spPr>
          <a:xfrm>
            <a:off x="4698999" y="3144290"/>
            <a:ext cx="1260783" cy="1270000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050" name="Picture 2" descr="http://www.arasaac.org/classes/img/thumbnail.php?i=c2l6ZT0zMDAmcnV0YT0uLi8uLi9yZXBvc2l0b3Jpby9vcmlnaW5hbGVzLzYyMTUucG5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44701" y="3175653"/>
            <a:ext cx="581860" cy="581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9000" y="268526"/>
            <a:ext cx="1260783" cy="1260783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2109" y="268526"/>
            <a:ext cx="1260783" cy="1260783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5217" y="268525"/>
            <a:ext cx="1260783" cy="1260783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8999" y="1706408"/>
            <a:ext cx="1260783" cy="1260783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2715" y="1706407"/>
            <a:ext cx="1260783" cy="1260783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5823" y="1706406"/>
            <a:ext cx="1260783" cy="1260783"/>
          </a:xfrm>
          <a:prstGeom prst="rect">
            <a:avLst/>
          </a:prstGeom>
        </p:spPr>
      </p:pic>
      <p:pic>
        <p:nvPicPr>
          <p:cNvPr id="2056" name="Picture 8" descr="http://www.arasaac.org/classes/img/thumbnail.php?i=c2l6ZT0zMDAmcnV0YT0uLi8uLi9yZXBvc2l0b3Jpby9vcmlnaW5hbGVzLzI2NjgwLnBuZw==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81" b="31836"/>
          <a:stretch/>
        </p:blipFill>
        <p:spPr bwMode="auto">
          <a:xfrm>
            <a:off x="4847320" y="3986344"/>
            <a:ext cx="828613" cy="30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://www.arasaac.org/classes/img/thumbnail.php?i=c2l6ZT0zMDAmcnV0YT0uLi8uLi9yZXBvc2l0b3Jpby9vcmlnaW5hbGVzLzI0NzUucG5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589" y="3528682"/>
            <a:ext cx="534489" cy="534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Imagen relacionada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1" t="1623" r="45628" b="3856"/>
          <a:stretch/>
        </p:blipFill>
        <p:spPr bwMode="auto">
          <a:xfrm>
            <a:off x="7759619" y="3182732"/>
            <a:ext cx="951978" cy="100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ángulo 20"/>
          <p:cNvSpPr/>
          <p:nvPr/>
        </p:nvSpPr>
        <p:spPr>
          <a:xfrm>
            <a:off x="4747648" y="4184486"/>
            <a:ext cx="11634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 smtClean="0"/>
              <a:t>dejar almuerzo</a:t>
            </a:r>
            <a:endParaRPr lang="es-ES" sz="1200" dirty="0"/>
          </a:p>
        </p:txBody>
      </p:sp>
      <p:sp>
        <p:nvSpPr>
          <p:cNvPr id="22" name="Rectángulo 21"/>
          <p:cNvSpPr/>
          <p:nvPr/>
        </p:nvSpPr>
        <p:spPr>
          <a:xfrm>
            <a:off x="6108103" y="3144290"/>
            <a:ext cx="1260783" cy="1270000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3" name="Picture 2" descr="http://www.arasaac.org/classes/img/thumbnail.php?i=c2l6ZT0zMDAmcnV0YT0uLi8uLi9yZXBvc2l0b3Jpby9vcmlnaW5hbGVzLzYyMTUucG5n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805" y="3175653"/>
            <a:ext cx="581860" cy="581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8" descr="http://www.arasaac.org/classes/img/thumbnail.php?i=c2l6ZT0zMDAmcnV0YT0uLi8uLi9yZXBvc2l0b3Jpby9vcmlnaW5hbGVzLzI2NjgwLnBuZw==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781" b="31836"/>
          <a:stretch/>
        </p:blipFill>
        <p:spPr bwMode="auto">
          <a:xfrm>
            <a:off x="6256424" y="3986344"/>
            <a:ext cx="828613" cy="3014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http://www.arasaac.org/classes/img/thumbnail.php?i=c2l6ZT0zMDAmcnV0YT0uLi8uLi9yZXBvc2l0b3Jpby9vcmlnaW5hbGVzLzI0NzUucG5n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6693" y="3528682"/>
            <a:ext cx="534489" cy="534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Rectángulo 25"/>
          <p:cNvSpPr/>
          <p:nvPr/>
        </p:nvSpPr>
        <p:spPr>
          <a:xfrm>
            <a:off x="6156752" y="4184486"/>
            <a:ext cx="11634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 smtClean="0"/>
              <a:t>dejar almuerzo</a:t>
            </a:r>
            <a:endParaRPr lang="es-ES" sz="1200" dirty="0"/>
          </a:p>
        </p:txBody>
      </p:sp>
      <p:sp>
        <p:nvSpPr>
          <p:cNvPr id="27" name="Rectángulo 26"/>
          <p:cNvSpPr/>
          <p:nvPr/>
        </p:nvSpPr>
        <p:spPr>
          <a:xfrm>
            <a:off x="7653866" y="4150945"/>
            <a:ext cx="11634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/>
              <a:t>c</a:t>
            </a:r>
            <a:r>
              <a:rPr lang="es-ES" sz="1200" dirty="0" smtClean="0"/>
              <a:t>olgar abrigo</a:t>
            </a:r>
            <a:endParaRPr lang="es-ES" sz="1200" dirty="0"/>
          </a:p>
        </p:txBody>
      </p:sp>
      <p:sp>
        <p:nvSpPr>
          <p:cNvPr id="28" name="Rectángulo 27"/>
          <p:cNvSpPr/>
          <p:nvPr/>
        </p:nvSpPr>
        <p:spPr>
          <a:xfrm>
            <a:off x="177800" y="2636330"/>
            <a:ext cx="1260783" cy="1250115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29" name="Picture 10" descr="Imagen relacionada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1" t="1623" r="45628" b="3856"/>
          <a:stretch/>
        </p:blipFill>
        <p:spPr bwMode="auto">
          <a:xfrm>
            <a:off x="332202" y="2674776"/>
            <a:ext cx="951978" cy="100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Rectángulo 29"/>
          <p:cNvSpPr/>
          <p:nvPr/>
        </p:nvSpPr>
        <p:spPr>
          <a:xfrm>
            <a:off x="226449" y="3642989"/>
            <a:ext cx="11634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/>
              <a:t>c</a:t>
            </a:r>
            <a:r>
              <a:rPr lang="es-ES" sz="1200" dirty="0" smtClean="0"/>
              <a:t>olgar abrigo</a:t>
            </a:r>
            <a:endParaRPr lang="es-ES" sz="1200" dirty="0"/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770" y="2618196"/>
            <a:ext cx="1301792" cy="1301792"/>
          </a:xfrm>
          <a:prstGeom prst="rect">
            <a:avLst/>
          </a:prstGeom>
        </p:spPr>
      </p:pic>
      <p:pic>
        <p:nvPicPr>
          <p:cNvPr id="32" name="Imagen 3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60315" y="2636330"/>
            <a:ext cx="1301792" cy="1301792"/>
          </a:xfrm>
          <a:prstGeom prst="rect">
            <a:avLst/>
          </a:prstGeom>
        </p:spPr>
      </p:pic>
      <p:pic>
        <p:nvPicPr>
          <p:cNvPr id="33" name="Imagen 3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294" y="4039076"/>
            <a:ext cx="1301792" cy="1301792"/>
          </a:xfrm>
          <a:prstGeom prst="rect">
            <a:avLst/>
          </a:prstGeom>
        </p:spPr>
      </p:pic>
      <p:pic>
        <p:nvPicPr>
          <p:cNvPr id="34" name="Imagen 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2770" y="4054021"/>
            <a:ext cx="1301792" cy="1301792"/>
          </a:xfrm>
          <a:prstGeom prst="rect">
            <a:avLst/>
          </a:prstGeom>
        </p:spPr>
      </p:pic>
      <p:pic>
        <p:nvPicPr>
          <p:cNvPr id="35" name="Imagen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7620" y="4067791"/>
            <a:ext cx="1301792" cy="1301792"/>
          </a:xfrm>
          <a:prstGeom prst="rect">
            <a:avLst/>
          </a:prstGeom>
        </p:spPr>
      </p:pic>
      <p:pic>
        <p:nvPicPr>
          <p:cNvPr id="36" name="Imagen 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350" y="5459956"/>
            <a:ext cx="1301792" cy="1301792"/>
          </a:xfrm>
          <a:prstGeom prst="rect">
            <a:avLst/>
          </a:prstGeom>
        </p:spPr>
      </p:pic>
      <p:sp>
        <p:nvSpPr>
          <p:cNvPr id="37" name="Rectángulo 36"/>
          <p:cNvSpPr/>
          <p:nvPr/>
        </p:nvSpPr>
        <p:spPr>
          <a:xfrm>
            <a:off x="1524526" y="5451400"/>
            <a:ext cx="1260783" cy="1250115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8" name="Picture 10" descr="Imagen relacionada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1" t="1623" r="45628" b="3856"/>
          <a:stretch/>
        </p:blipFill>
        <p:spPr bwMode="auto">
          <a:xfrm>
            <a:off x="1678928" y="5489846"/>
            <a:ext cx="951978" cy="100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" name="Rectángulo 38"/>
          <p:cNvSpPr/>
          <p:nvPr/>
        </p:nvSpPr>
        <p:spPr>
          <a:xfrm>
            <a:off x="1573175" y="6458059"/>
            <a:ext cx="11634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/>
              <a:t>c</a:t>
            </a:r>
            <a:r>
              <a:rPr lang="es-ES" sz="1200" dirty="0" smtClean="0"/>
              <a:t>olgar abrigo</a:t>
            </a:r>
            <a:endParaRPr lang="es-ES" sz="1200" dirty="0"/>
          </a:p>
        </p:txBody>
      </p:sp>
      <p:sp>
        <p:nvSpPr>
          <p:cNvPr id="40" name="Rectángulo 39"/>
          <p:cNvSpPr/>
          <p:nvPr/>
        </p:nvSpPr>
        <p:spPr>
          <a:xfrm>
            <a:off x="2902897" y="5460806"/>
            <a:ext cx="1260783" cy="1250115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1" name="Picture 10" descr="Imagen relacionada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1" t="1623" r="45628" b="3856"/>
          <a:stretch/>
        </p:blipFill>
        <p:spPr bwMode="auto">
          <a:xfrm>
            <a:off x="3057299" y="5499252"/>
            <a:ext cx="951978" cy="100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2" name="Rectángulo 41"/>
          <p:cNvSpPr/>
          <p:nvPr/>
        </p:nvSpPr>
        <p:spPr>
          <a:xfrm>
            <a:off x="2951546" y="6467465"/>
            <a:ext cx="11634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/>
              <a:t>c</a:t>
            </a:r>
            <a:r>
              <a:rPr lang="es-ES" sz="1200" dirty="0" smtClean="0"/>
              <a:t>olgar abrigo</a:t>
            </a:r>
            <a:endParaRPr lang="es-ES" sz="1200" dirty="0"/>
          </a:p>
        </p:txBody>
      </p:sp>
      <p:sp>
        <p:nvSpPr>
          <p:cNvPr id="43" name="Rectángulo 42"/>
          <p:cNvSpPr/>
          <p:nvPr/>
        </p:nvSpPr>
        <p:spPr>
          <a:xfrm>
            <a:off x="4395698" y="4529848"/>
            <a:ext cx="1260783" cy="1250115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4" name="Picture 10" descr="Imagen relacionada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1" t="1623" r="45628" b="3856"/>
          <a:stretch/>
        </p:blipFill>
        <p:spPr bwMode="auto">
          <a:xfrm>
            <a:off x="4550100" y="4568294"/>
            <a:ext cx="951978" cy="100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5" name="Rectángulo 44"/>
          <p:cNvSpPr/>
          <p:nvPr/>
        </p:nvSpPr>
        <p:spPr>
          <a:xfrm>
            <a:off x="4444347" y="5536507"/>
            <a:ext cx="11634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/>
              <a:t>c</a:t>
            </a:r>
            <a:r>
              <a:rPr lang="es-ES" sz="1200" dirty="0" smtClean="0"/>
              <a:t>olgar abrigo</a:t>
            </a:r>
            <a:endParaRPr lang="es-ES" sz="1200" dirty="0"/>
          </a:p>
        </p:txBody>
      </p:sp>
      <p:sp>
        <p:nvSpPr>
          <p:cNvPr id="46" name="Rectángulo 45"/>
          <p:cNvSpPr/>
          <p:nvPr/>
        </p:nvSpPr>
        <p:spPr>
          <a:xfrm>
            <a:off x="5790069" y="4529848"/>
            <a:ext cx="1260783" cy="1250115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7" name="Picture 10" descr="Imagen relacionada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71" t="1623" r="45628" b="3856"/>
          <a:stretch/>
        </p:blipFill>
        <p:spPr bwMode="auto">
          <a:xfrm>
            <a:off x="5944471" y="4568294"/>
            <a:ext cx="951978" cy="10017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8" name="Rectángulo 47"/>
          <p:cNvSpPr/>
          <p:nvPr/>
        </p:nvSpPr>
        <p:spPr>
          <a:xfrm>
            <a:off x="5838718" y="5536507"/>
            <a:ext cx="1163483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/>
              <a:t>c</a:t>
            </a:r>
            <a:r>
              <a:rPr lang="es-ES" sz="1200" dirty="0" smtClean="0"/>
              <a:t>olgar abrigo</a:t>
            </a:r>
            <a:endParaRPr lang="es-ES" sz="1200" dirty="0"/>
          </a:p>
        </p:txBody>
      </p:sp>
      <p:pic>
        <p:nvPicPr>
          <p:cNvPr id="15" name="Imagen 1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3866" y="4513105"/>
            <a:ext cx="1279188" cy="1279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14414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ángulo 25"/>
          <p:cNvSpPr/>
          <p:nvPr/>
        </p:nvSpPr>
        <p:spPr>
          <a:xfrm>
            <a:off x="3066657" y="4488451"/>
            <a:ext cx="1260783" cy="1250115"/>
          </a:xfrm>
          <a:prstGeom prst="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18" y="216677"/>
            <a:ext cx="1279188" cy="1279188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264" y="216677"/>
            <a:ext cx="1279188" cy="127918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126" y="216677"/>
            <a:ext cx="1279188" cy="1279188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4988" y="216677"/>
            <a:ext cx="1279188" cy="127918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62850" y="216677"/>
            <a:ext cx="1279188" cy="127918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718" y="1716066"/>
            <a:ext cx="1252602" cy="1252602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9264" y="1716066"/>
            <a:ext cx="1252602" cy="1252602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7126" y="1716066"/>
            <a:ext cx="1279188" cy="127918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2672" y="1716066"/>
            <a:ext cx="1279188" cy="127918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8218" y="1716066"/>
            <a:ext cx="1248688" cy="124868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6906" y="216677"/>
            <a:ext cx="1248688" cy="1248688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3264" y="1716066"/>
            <a:ext cx="1248688" cy="1248688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423" y="3100540"/>
            <a:ext cx="1248688" cy="1248688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7969" y="3100540"/>
            <a:ext cx="1248688" cy="1248688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410" y="3100541"/>
            <a:ext cx="1248688" cy="1248688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6314" y="3100540"/>
            <a:ext cx="1248688" cy="1248688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6755" y="3100540"/>
            <a:ext cx="1248688" cy="1248688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4659" y="3100540"/>
            <a:ext cx="1248688" cy="1248688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75" y="4481100"/>
            <a:ext cx="1248688" cy="1248688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42906" y="4481100"/>
            <a:ext cx="1248688" cy="1248688"/>
          </a:xfrm>
          <a:prstGeom prst="rect">
            <a:avLst/>
          </a:prstGeom>
        </p:spPr>
      </p:pic>
      <p:pic>
        <p:nvPicPr>
          <p:cNvPr id="3074" name="Picture 2" descr="https://eilossauces.files.wordpress.com/2013/01/la-foto-3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34"/>
          <a:stretch/>
        </p:blipFill>
        <p:spPr bwMode="auto">
          <a:xfrm flipH="1">
            <a:off x="3148410" y="4599930"/>
            <a:ext cx="1061101" cy="9172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Rectángulo 26"/>
          <p:cNvSpPr/>
          <p:nvPr/>
        </p:nvSpPr>
        <p:spPr>
          <a:xfrm>
            <a:off x="2987220" y="5504830"/>
            <a:ext cx="14196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ES" sz="1200" dirty="0" smtClean="0"/>
              <a:t>Relajar con pelota</a:t>
            </a:r>
            <a:endParaRPr lang="es-ES" sz="1200" dirty="0"/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502" y="4488451"/>
            <a:ext cx="1248688" cy="1248688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9333" y="4488451"/>
            <a:ext cx="1248688" cy="1248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0097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Imagen 2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6141" y="4327743"/>
            <a:ext cx="1263509" cy="1263509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37" y="4175"/>
            <a:ext cx="1244513" cy="1244513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28" y="0"/>
            <a:ext cx="1248688" cy="1248688"/>
          </a:xfrm>
          <a:prstGeom prst="rect">
            <a:avLst/>
          </a:prstGeom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97" t="25023" r="16024" b="48676"/>
          <a:stretch/>
        </p:blipFill>
        <p:spPr>
          <a:xfrm>
            <a:off x="1795137" y="0"/>
            <a:ext cx="400963" cy="370120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614" y="4175"/>
            <a:ext cx="1244513" cy="1244513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297" t="25023" r="16024" b="48676"/>
          <a:stretch/>
        </p:blipFill>
        <p:spPr>
          <a:xfrm>
            <a:off x="3187614" y="0"/>
            <a:ext cx="400963" cy="37012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702" y="1"/>
            <a:ext cx="1248688" cy="1248688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19" y="0"/>
            <a:ext cx="1248688" cy="1248688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6536" y="0"/>
            <a:ext cx="1248688" cy="1248688"/>
          </a:xfrm>
          <a:prstGeom prst="rect">
            <a:avLst/>
          </a:prstGeom>
        </p:spPr>
      </p:pic>
      <p:pic>
        <p:nvPicPr>
          <p:cNvPr id="10" name="Imagen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0243" y="1442581"/>
            <a:ext cx="1248688" cy="1248688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29" y="1442582"/>
            <a:ext cx="1248688" cy="1248688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962" y="1442581"/>
            <a:ext cx="1248688" cy="124868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615" y="1442582"/>
            <a:ext cx="1248688" cy="1248688"/>
          </a:xfrm>
          <a:prstGeom prst="rect">
            <a:avLst/>
          </a:prstGeom>
        </p:spPr>
      </p:pic>
      <p:pic>
        <p:nvPicPr>
          <p:cNvPr id="14" name="Imagen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757" y="1442581"/>
            <a:ext cx="1248688" cy="1248688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6102" y="1442582"/>
            <a:ext cx="1248687" cy="1248687"/>
          </a:xfrm>
          <a:prstGeom prst="rect">
            <a:avLst/>
          </a:prstGeom>
        </p:spPr>
      </p:pic>
      <p:pic>
        <p:nvPicPr>
          <p:cNvPr id="16" name="Imagen 1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128" y="2885164"/>
            <a:ext cx="1248687" cy="1248687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962" y="2885162"/>
            <a:ext cx="1248689" cy="1248689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7614" y="2885161"/>
            <a:ext cx="1248689" cy="1248689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5962" y="2885161"/>
            <a:ext cx="1254483" cy="1254483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324" y="2885161"/>
            <a:ext cx="1254483" cy="1254483"/>
          </a:xfrm>
          <a:prstGeom prst="rect">
            <a:avLst/>
          </a:prstGeom>
        </p:spPr>
      </p:pic>
      <p:pic>
        <p:nvPicPr>
          <p:cNvPr id="21" name="Imagen 2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4451" y="2885162"/>
            <a:ext cx="1250774" cy="1250774"/>
          </a:xfrm>
          <a:prstGeom prst="rect">
            <a:avLst/>
          </a:prstGeom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041" y="4327745"/>
            <a:ext cx="1250774" cy="1250774"/>
          </a:xfrm>
          <a:prstGeom prst="rect">
            <a:avLst/>
          </a:prstGeom>
        </p:spPr>
      </p:pic>
      <p:pic>
        <p:nvPicPr>
          <p:cNvPr id="23" name="Imagen 22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9776" y="4527042"/>
            <a:ext cx="1136238" cy="852179"/>
          </a:xfrm>
          <a:prstGeom prst="rect">
            <a:avLst/>
          </a:prstGeom>
        </p:spPr>
      </p:pic>
      <p:pic>
        <p:nvPicPr>
          <p:cNvPr id="25" name="Imagen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2095" y="4315010"/>
            <a:ext cx="1263509" cy="1263509"/>
          </a:xfrm>
          <a:prstGeom prst="rect">
            <a:avLst/>
          </a:prstGeom>
        </p:spPr>
      </p:pic>
      <p:pic>
        <p:nvPicPr>
          <p:cNvPr id="26" name="Imagen 25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730" y="4514309"/>
            <a:ext cx="1136238" cy="852179"/>
          </a:xfrm>
          <a:prstGeom prst="rect">
            <a:avLst/>
          </a:prstGeom>
        </p:spPr>
      </p:pic>
      <p:pic>
        <p:nvPicPr>
          <p:cNvPr id="27" name="Imagen 2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623" y="4315010"/>
            <a:ext cx="1248688" cy="1248688"/>
          </a:xfrm>
          <a:prstGeom prst="rect">
            <a:avLst/>
          </a:prstGeom>
        </p:spPr>
      </p:pic>
      <p:pic>
        <p:nvPicPr>
          <p:cNvPr id="28" name="Imagen 27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72" t="23545" r="35116" b="26934"/>
          <a:stretch/>
        </p:blipFill>
        <p:spPr>
          <a:xfrm>
            <a:off x="278685" y="56609"/>
            <a:ext cx="391327" cy="424820"/>
          </a:xfrm>
          <a:prstGeom prst="rect">
            <a:avLst/>
          </a:prstGeom>
        </p:spPr>
      </p:pic>
      <p:pic>
        <p:nvPicPr>
          <p:cNvPr id="29" name="Imagen 28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72" t="23545" r="35116" b="26934"/>
          <a:stretch/>
        </p:blipFill>
        <p:spPr>
          <a:xfrm>
            <a:off x="4548049" y="4327743"/>
            <a:ext cx="391327" cy="424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034591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434</TotalTime>
  <Words>21</Words>
  <Application>Microsoft Office PowerPoint</Application>
  <PresentationFormat>A4 (210 x 297 mm)</PresentationFormat>
  <Paragraphs>11</Paragraphs>
  <Slides>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Natalia MV</dc:creator>
  <cp:lastModifiedBy>Natalia MV</cp:lastModifiedBy>
  <cp:revision>18</cp:revision>
  <cp:lastPrinted>2017-10-08T10:14:12Z</cp:lastPrinted>
  <dcterms:created xsi:type="dcterms:W3CDTF">2017-09-28T17:13:41Z</dcterms:created>
  <dcterms:modified xsi:type="dcterms:W3CDTF">2017-10-08T10:14:40Z</dcterms:modified>
</cp:coreProperties>
</file>