
<file path=[Content_Types].xml><?xml version="1.0" encoding="utf-8"?>
<Types xmlns="http://schemas.openxmlformats.org/package/2006/content-types">
  <Default Extension="jpeg" ContentType="image/jpeg"/>
  <Default Extension="mp4" ContentType="vide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5B87D5-1363-1BFB-1051-E54B215C6ADA}" v="134" dt="2023-06-11T17:49:28.526"/>
    <p1510:client id="{D1821511-1823-4F26-9156-29462E1C9514}" v="26" dt="2023-06-11T15:54:15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098"/>
            <a:ext cx="8986580" cy="283240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463522"/>
            <a:ext cx="8986580" cy="6503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38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D6F3-88F1-4195-8395-57AA096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D06C-EB08-40B3-AFB3-A62F44112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962F-B413-4C4C-A490-724DDB9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1813-4E87-4C04-835D-7624601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22BA3-033C-491E-A045-F0052AC1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0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19AD-2EDD-4B4F-9F9E-46A44418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09738"/>
            <a:ext cx="8520952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927-21D5-4EBA-A112-CAD1BD38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589466"/>
            <a:ext cx="8520952" cy="8132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0D16-9D87-4D76-A5A5-534E24B7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387-5AAC-45D0-ABCE-B1CF4BC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F6FE-0006-4F40-A7FB-E0FDBAD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7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ADE-587E-4574-B21B-7ABDE5A2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9DA5-4DFB-4211-A58A-FFD842C27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339501"/>
            <a:ext cx="4798979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99F26-66AF-4614-91CE-C93A24BA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020" y="2339501"/>
            <a:ext cx="4798980" cy="35505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F678E-59B5-4DF9-ABCB-506B9CB7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50A53-317B-444A-9BA2-F69CDBF5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69A1-B0FB-4C8F-B6AA-0718C92D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8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BBBF-42B2-4A5D-B145-46983A53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33272"/>
            <a:ext cx="9905999" cy="84630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4BE44-5271-4B5D-B649-35E3AF20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2067127"/>
            <a:ext cx="4798980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91E-0C0A-4688-97DD-C0715E322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1" y="2864795"/>
            <a:ext cx="4798978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EAF30-3412-49B0-93D1-596CC2695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018" y="2067127"/>
            <a:ext cx="4798981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7B9B7-F41C-4314-9F0C-BB84547FB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2864795"/>
            <a:ext cx="4798982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1587F-6AFC-4906-86EB-6B0A86E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BE2C5-583B-49BC-9864-B01EEF79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9B236-45F5-4CC6-8D53-A6903A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7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B206-0678-4577-B79F-760526A5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322615"/>
            <a:ext cx="8175171" cy="42127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5FCB8-AFD3-4801-BBD6-9548F4C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ACF8-CBC0-416B-B28E-EE18C4238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7421-FF49-4CE9-87D0-2B4FFE0E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2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9CBFE-15AA-4447-9F9C-D8B0BEB2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48227-EC1E-4063-9682-891A2DB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C6A63-C3F4-4563-A542-9A41AC94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9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00C1-FE18-461C-801C-8626C775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0"/>
            <a:ext cx="3932237" cy="1964986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CFF3-3406-49E3-9D5A-1BE90FFA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451" y="987425"/>
            <a:ext cx="54215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14FF-9082-4BBA-BC7A-F4C5B785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62464"/>
            <a:ext cx="3932237" cy="2206523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A2726-EB8E-4DF7-9A1B-F03BD8C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929BE-611C-4FE6-B0A5-E0FF9DF9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0B32-1D0E-4BCD-8850-59EA235F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0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1460E-1069-4FCA-B04E-28F77C861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3614" y="987425"/>
            <a:ext cx="55353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38C1E-867B-4FE9-8783-9B1246AEB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57601"/>
            <a:ext cx="3932236" cy="2211388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1568-4870-46F2-9F7E-F4107020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CC65-0E73-45A1-9D4F-3F4559B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C58CD-9BC3-431E-A7B4-D596A7F0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8F756-D171-474C-8B1A-C818032F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1"/>
            <a:ext cx="3932236" cy="1959428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939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3BF2-BCE9-47D7-B1C0-1F0E4936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22E9-C3E4-48AF-996A-495AE659F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516-382B-4845-93BF-20C16EE0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96E16-F168-442A-843C-5D490D5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61BEA-A969-437A-BD8B-CB1B709A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6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28449-3E11-45FF-BF3A-651867603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2500" y="870625"/>
            <a:ext cx="2476499" cy="50292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0EAB0-2DFA-4CBA-86B1-1826EF52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870625"/>
            <a:ext cx="7324928" cy="50292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2F89-E1F5-45D7-945A-8A2886C4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6/11/2023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7E82-5FB8-4289-AD0C-0BA788E1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4046-1A2C-41F5-A177-1C3919C2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7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9749268" y="4070878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0" y="0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9905999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332026"/>
            <a:ext cx="9905999" cy="356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8157" y="6356350"/>
            <a:ext cx="30933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6/11/2023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39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3186" y="6356350"/>
            <a:ext cx="62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3467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029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1F4DC3-EDAB-401A-BD21-33D25AB5F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rújula ">
            <a:extLst>
              <a:ext uri="{FF2B5EF4-FFF2-40B4-BE49-F238E27FC236}">
                <a16:creationId xmlns:a16="http://schemas.microsoft.com/office/drawing/2014/main" id="{0811B130-785E-4C6A-1BE5-88C85677B3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50" b="6250"/>
          <a:stretch/>
        </p:blipFill>
        <p:spPr>
          <a:xfrm>
            <a:off x="-1" y="10"/>
            <a:ext cx="12192002" cy="685798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059D4DD-D247-47C8-B574-B36CB222C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127553" y="-1127553"/>
            <a:ext cx="6858000" cy="9113106"/>
          </a:xfrm>
          <a:custGeom>
            <a:avLst/>
            <a:gdLst>
              <a:gd name="connsiteX0" fmla="*/ 0 w 6858000"/>
              <a:gd name="connsiteY0" fmla="*/ 7143270 h 9113106"/>
              <a:gd name="connsiteX1" fmla="*/ 0 w 6858000"/>
              <a:gd name="connsiteY1" fmla="*/ 6878623 h 9113106"/>
              <a:gd name="connsiteX2" fmla="*/ 1 w 6858000"/>
              <a:gd name="connsiteY2" fmla="*/ 6878623 h 9113106"/>
              <a:gd name="connsiteX3" fmla="*/ 0 w 6858000"/>
              <a:gd name="connsiteY3" fmla="*/ 4319945 h 9113106"/>
              <a:gd name="connsiteX4" fmla="*/ 1 w 6858000"/>
              <a:gd name="connsiteY4" fmla="*/ 4319945 h 9113106"/>
              <a:gd name="connsiteX5" fmla="*/ 1 w 6858000"/>
              <a:gd name="connsiteY5" fmla="*/ 13542 h 9113106"/>
              <a:gd name="connsiteX6" fmla="*/ 0 w 6858000"/>
              <a:gd name="connsiteY6" fmla="*/ 13540 h 9113106"/>
              <a:gd name="connsiteX7" fmla="*/ 0 w 6858000"/>
              <a:gd name="connsiteY7" fmla="*/ 0 h 9113106"/>
              <a:gd name="connsiteX8" fmla="*/ 6858000 w 6858000"/>
              <a:gd name="connsiteY8" fmla="*/ 6010591 h 9113106"/>
              <a:gd name="connsiteX9" fmla="*/ 6858000 w 6858000"/>
              <a:gd name="connsiteY9" fmla="*/ 3794798 h 9113106"/>
              <a:gd name="connsiteX10" fmla="*/ 6858000 w 6858000"/>
              <a:gd name="connsiteY10" fmla="*/ 3794798 h 9113106"/>
              <a:gd name="connsiteX11" fmla="*/ 6858000 w 6858000"/>
              <a:gd name="connsiteY11" fmla="*/ 3837120 h 9113106"/>
              <a:gd name="connsiteX12" fmla="*/ 6858000 w 6858000"/>
              <a:gd name="connsiteY12" fmla="*/ 6838049 h 9113106"/>
              <a:gd name="connsiteX13" fmla="*/ 6858000 w 6858000"/>
              <a:gd name="connsiteY13" fmla="*/ 9113106 h 9113106"/>
              <a:gd name="connsiteX14" fmla="*/ 1 w 6858000"/>
              <a:gd name="connsiteY14" fmla="*/ 9113106 h 9113106"/>
              <a:gd name="connsiteX15" fmla="*/ 1 w 6858000"/>
              <a:gd name="connsiteY15" fmla="*/ 7143270 h 9113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0" h="9113106">
                <a:moveTo>
                  <a:pt x="0" y="7143270"/>
                </a:moveTo>
                <a:lnTo>
                  <a:pt x="0" y="6878623"/>
                </a:lnTo>
                <a:lnTo>
                  <a:pt x="1" y="6878623"/>
                </a:lnTo>
                <a:lnTo>
                  <a:pt x="0" y="4319945"/>
                </a:lnTo>
                <a:lnTo>
                  <a:pt x="1" y="4319945"/>
                </a:lnTo>
                <a:lnTo>
                  <a:pt x="1" y="13542"/>
                </a:lnTo>
                <a:lnTo>
                  <a:pt x="0" y="13540"/>
                </a:lnTo>
                <a:lnTo>
                  <a:pt x="0" y="0"/>
                </a:lnTo>
                <a:lnTo>
                  <a:pt x="6858000" y="6010591"/>
                </a:lnTo>
                <a:lnTo>
                  <a:pt x="6858000" y="3794798"/>
                </a:lnTo>
                <a:lnTo>
                  <a:pt x="6858000" y="3794798"/>
                </a:lnTo>
                <a:lnTo>
                  <a:pt x="6858000" y="3837120"/>
                </a:lnTo>
                <a:lnTo>
                  <a:pt x="6858000" y="6838049"/>
                </a:lnTo>
                <a:lnTo>
                  <a:pt x="6858000" y="9113106"/>
                </a:lnTo>
                <a:lnTo>
                  <a:pt x="1" y="9113106"/>
                </a:lnTo>
                <a:lnTo>
                  <a:pt x="1" y="7143270"/>
                </a:lnTo>
                <a:close/>
              </a:path>
            </a:pathLst>
          </a:cu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1" y="462031"/>
            <a:ext cx="9771845" cy="1426461"/>
          </a:xfrm>
        </p:spPr>
        <p:txBody>
          <a:bodyPr anchor="t">
            <a:normAutofit/>
          </a:bodyPr>
          <a:lstStyle/>
          <a:p>
            <a:r>
              <a:rPr lang="es-ES" sz="4100" dirty="0">
                <a:solidFill>
                  <a:srgbClr val="FFFFFF"/>
                </a:solidFill>
                <a:cs typeface="Calibri Light"/>
              </a:rPr>
              <a:t>INSTRUCCIONES PARA REALIZAR TU ESPACIO DE ACTIVIDADES</a:t>
            </a:r>
            <a:endParaRPr lang="es-ES" sz="4100" dirty="0">
              <a:solidFill>
                <a:srgbClr val="FFFFFF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32768" y="2358150"/>
            <a:ext cx="2561794" cy="4211237"/>
          </a:xfrm>
        </p:spPr>
        <p:txBody>
          <a:bodyPr anchor="b"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Debes seguir las instrucciones para poder realizar tu actividad</a:t>
            </a:r>
          </a:p>
          <a:p>
            <a:pPr marL="342900" indent="-342900">
              <a:buAutoNum type="arabicPeriod"/>
            </a:pPr>
            <a:endParaRPr lang="es-ES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2. Corta la pieza según el croquis </a:t>
            </a:r>
          </a:p>
          <a:p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3. Realiza las operaciones de limado y taladrado</a:t>
            </a:r>
          </a:p>
          <a:p>
            <a:r>
              <a:rPr lang="es-ES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4 pulido de la pieza</a:t>
            </a:r>
          </a:p>
          <a:p>
            <a:endParaRPr lang="es-ES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D9509-DE4C-B3E1-2979-9580BC7537D4}"/>
              </a:ext>
            </a:extLst>
          </p:cNvPr>
          <p:cNvSpPr txBox="1"/>
          <p:nvPr/>
        </p:nvSpPr>
        <p:spPr>
          <a:xfrm>
            <a:off x="590281" y="5299119"/>
            <a:ext cx="45612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Tomas Lopez Diaz 2 FPB MVC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RegattaVTI">
  <a:themeElements>
    <a:clrScheme name="AnalogousFromDarkSeedLeftStep">
      <a:dk1>
        <a:srgbClr val="000000"/>
      </a:dk1>
      <a:lt1>
        <a:srgbClr val="FFFFFF"/>
      </a:lt1>
      <a:dk2>
        <a:srgbClr val="23283E"/>
      </a:dk2>
      <a:lt2>
        <a:srgbClr val="E2E8E3"/>
      </a:lt2>
      <a:accent1>
        <a:srgbClr val="C34DB9"/>
      </a:accent1>
      <a:accent2>
        <a:srgbClr val="8A3BB1"/>
      </a:accent2>
      <a:accent3>
        <a:srgbClr val="6B4DC3"/>
      </a:accent3>
      <a:accent4>
        <a:srgbClr val="3B4EB1"/>
      </a:accent4>
      <a:accent5>
        <a:srgbClr val="4D92C3"/>
      </a:accent5>
      <a:accent6>
        <a:srgbClr val="3BB1B1"/>
      </a:accent6>
      <a:hlink>
        <a:srgbClr val="3F74BF"/>
      </a:hlink>
      <a:folHlink>
        <a:srgbClr val="7F7F7F"/>
      </a:folHlink>
    </a:clrScheme>
    <a:fontScheme name="Walbaum Display">
      <a:majorFont>
        <a:latin typeface="Walbaum Display"/>
        <a:ea typeface=""/>
        <a:cs typeface=""/>
      </a:majorFont>
      <a:minorFont>
        <a:latin typeface="Walbaum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RegattaVTI</vt:lpstr>
      <vt:lpstr>INSTRUCCIONES PARA REALIZAR TU ESPACIO DE ACTIVIDADES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42</cp:revision>
  <dcterms:created xsi:type="dcterms:W3CDTF">2023-06-11T15:52:33Z</dcterms:created>
  <dcterms:modified xsi:type="dcterms:W3CDTF">2023-06-11T17:51:30Z</dcterms:modified>
</cp:coreProperties>
</file>