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3" r:id="rId7"/>
    <p:sldId id="264" r:id="rId8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5" autoAdjust="0"/>
    <p:restoredTop sz="94660"/>
  </p:normalViewPr>
  <p:slideViewPr>
    <p:cSldViewPr snapToGrid="0">
      <p:cViewPr>
        <p:scale>
          <a:sx n="75" d="100"/>
          <a:sy n="75" d="100"/>
        </p:scale>
        <p:origin x="34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73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20673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0281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1039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68267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36610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733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25729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0797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814965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4015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63D841-A28F-4C93-ABE1-51A0816BB1C1}" type="datetimeFigureOut">
              <a:rPr lang="es-ES" smtClean="0"/>
              <a:t>23/04/2019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D783F1-B249-4A7D-A160-4096CE051EF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6472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www.google.es/url?sa=i&amp;rct=j&amp;q=&amp;esrc=s&amp;source=images&amp;cd=&amp;cad=rja&amp;uact=8&amp;ved=2ahUKEwiBtce_9ubhAhWHohQKHe1vCoAQjRx6BAgBEAU&amp;url=https://www.eoi.es/blogs/mintecon/2015/03/27/solucion-de-conflictos-laborales/&amp;psig=AOvVaw3Ve_9B0GoqJX8eq_MVRS5W&amp;ust=1556132713634934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CONFLICTOS</a:t>
            </a:r>
            <a:endParaRPr lang="es-ES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El_Puente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02135" y="1690688"/>
            <a:ext cx="8367365" cy="4706537"/>
          </a:xfrm>
        </p:spPr>
      </p:pic>
    </p:spTree>
    <p:extLst>
      <p:ext uri="{BB962C8B-B14F-4D97-AF65-F5344CB8AC3E}">
        <p14:creationId xmlns:p14="http://schemas.microsoft.com/office/powerpoint/2010/main" val="1803624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9788" y="457200"/>
            <a:ext cx="9245600" cy="9779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ES" sz="40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¿QUÉ SON LOS CONFLICTOS?</a:t>
            </a:r>
            <a:endParaRPr lang="es-ES" sz="40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Marcador de texto 6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760912" cy="3811588"/>
          </a:xfrm>
        </p:spPr>
        <p:txBody>
          <a:bodyPr>
            <a:normAutofit/>
          </a:bodyPr>
          <a:lstStyle/>
          <a:p>
            <a:pPr algn="just"/>
            <a:endParaRPr lang="es-ES" altLang="es-ES" sz="2400" i="1" dirty="0" smtClean="0">
              <a:solidFill>
                <a:srgbClr val="000000"/>
              </a:solidFill>
            </a:endParaRPr>
          </a:p>
          <a:p>
            <a:pPr algn="just"/>
            <a:r>
              <a:rPr lang="es-ES" altLang="es-ES" sz="2400" i="1" dirty="0" smtClean="0">
                <a:solidFill>
                  <a:srgbClr val="000000"/>
                </a:solidFill>
              </a:rPr>
              <a:t>Son situaciones en las que dos o más personas entran en oposición o desacuerdo, porque sus posiciones, valores, intereses , aspiraciones, deseos o necesidades son incompatibles o , al menos se perciben como tales.</a:t>
            </a:r>
            <a:endParaRPr lang="es-ES" sz="2400" dirty="0"/>
          </a:p>
        </p:txBody>
      </p:sp>
      <p:pic>
        <p:nvPicPr>
          <p:cNvPr id="8" name="irc_mi" descr="Resultado de imagen de CONFLICTOS IMAGENES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57400"/>
            <a:ext cx="3835091" cy="393858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6882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266700"/>
            <a:ext cx="9766300" cy="1917699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just"/>
            <a:r>
              <a:rPr lang="es-E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E</a:t>
            </a:r>
            <a:r>
              <a:rPr lang="es-ES" sz="28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stamos </a:t>
            </a:r>
            <a:r>
              <a:rPr lang="es-ES" sz="2800" b="1" dirty="0">
                <a:solidFill>
                  <a:srgbClr val="7030A0"/>
                </a:solidFill>
                <a:latin typeface="Comic Sans MS" panose="030F0702030302020204" pitchFamily="66" charset="0"/>
              </a:rPr>
              <a:t>continuamente relacionándonos con otras personas y a partir de esa interacción aparecen frecuentemente conflictos de mayor o menor gravedad.</a:t>
            </a:r>
          </a:p>
        </p:txBody>
      </p:sp>
      <p:pic>
        <p:nvPicPr>
          <p:cNvPr id="10" name="Marcador de contenido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5600" y="2576214"/>
            <a:ext cx="5232400" cy="3834431"/>
          </a:xfrm>
        </p:spPr>
      </p:pic>
    </p:spTree>
    <p:extLst>
      <p:ext uri="{BB962C8B-B14F-4D97-AF65-F5344CB8AC3E}">
        <p14:creationId xmlns:p14="http://schemas.microsoft.com/office/powerpoint/2010/main" val="22005934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393700" y="457200"/>
            <a:ext cx="4378325" cy="29210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Autofit/>
          </a:bodyPr>
          <a:lstStyle/>
          <a:p>
            <a:pPr algn="just"/>
            <a:r>
              <a:rPr lang="es-ES" altLang="es-ES" sz="28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Los conflictos nos pueden ayudar a comprender quién es la otra persona y sus valores. </a:t>
            </a:r>
            <a:endParaRPr lang="es-ES" sz="2800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pic>
        <p:nvPicPr>
          <p:cNvPr id="7" name="Marcador de conteni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988" y="1739901"/>
            <a:ext cx="6335712" cy="4167188"/>
          </a:xfrm>
        </p:spPr>
      </p:pic>
      <p:sp>
        <p:nvSpPr>
          <p:cNvPr id="8" name="Marcador de texto 7"/>
          <p:cNvSpPr>
            <a:spLocks noGrp="1"/>
          </p:cNvSpPr>
          <p:nvPr>
            <p:ph type="body" sz="half" idx="2"/>
          </p:nvPr>
        </p:nvSpPr>
        <p:spPr>
          <a:xfrm>
            <a:off x="393700" y="2844800"/>
            <a:ext cx="4378325" cy="3289300"/>
          </a:xfrm>
        </p:spPr>
        <p:txBody>
          <a:bodyPr>
            <a:normAutofit/>
          </a:bodyPr>
          <a:lstStyle/>
          <a:p>
            <a:pPr algn="just"/>
            <a:endParaRPr lang="es-ES" altLang="es-ES" sz="2800" i="1" dirty="0" smtClean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just"/>
            <a:endParaRPr lang="es-ES" altLang="es-ES" sz="2800" i="1" dirty="0">
              <a:solidFill>
                <a:srgbClr val="7030A0"/>
              </a:solidFill>
              <a:latin typeface="Comic Sans MS" panose="030F0702030302020204" pitchFamily="66" charset="0"/>
            </a:endParaRPr>
          </a:p>
          <a:p>
            <a:pPr algn="just"/>
            <a:r>
              <a:rPr lang="es-ES" altLang="es-ES" sz="2800" i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Liberan emociones como la ira, la angustia, la inseguridad. Permiten aclarar intereses, compromisos y valores.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441314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s-ES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TIPOS DE CONFLICTOS</a:t>
            </a:r>
            <a:endParaRPr lang="es-ES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3530600" cy="4351338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dirty="0" smtClean="0"/>
              <a:t> </a:t>
            </a:r>
            <a:r>
              <a:rPr lang="es-ES" b="1" dirty="0" smtClean="0">
                <a:latin typeface="Comic Sans MS" panose="030F0702030302020204" pitchFamily="66" charset="0"/>
              </a:rPr>
              <a:t>REAL</a:t>
            </a:r>
          </a:p>
          <a:p>
            <a:pPr marL="0" indent="0" algn="just">
              <a:buNone/>
            </a:pPr>
            <a:r>
              <a:rPr lang="es-ES" b="1" dirty="0" smtClean="0">
                <a:latin typeface="Comic Sans MS" panose="030F0702030302020204" pitchFamily="66" charset="0"/>
              </a:rPr>
              <a:t>	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Comic Sans MS" panose="030F0702030302020204" pitchFamily="66" charset="0"/>
              </a:rPr>
              <a:t> IRREAL		</a:t>
            </a:r>
          </a:p>
          <a:p>
            <a:pPr marL="0" indent="0" algn="just">
              <a:buNone/>
            </a:pPr>
            <a:endParaRPr lang="es-ES" b="1" dirty="0" smtClean="0">
              <a:latin typeface="Comic Sans MS" panose="030F0702030302020204" pitchFamily="66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b="1" dirty="0" smtClean="0">
                <a:latin typeface="Comic Sans MS" panose="030F0702030302020204" pitchFamily="66" charset="0"/>
              </a:rPr>
              <a:t>INVENTADO</a:t>
            </a:r>
          </a:p>
          <a:p>
            <a:pPr marL="0" indent="0">
              <a:buNone/>
            </a:pPr>
            <a:endParaRPr lang="es-ES" dirty="0" smtClean="0"/>
          </a:p>
        </p:txBody>
      </p:sp>
      <p:pic>
        <p:nvPicPr>
          <p:cNvPr id="8" name="Marcador de contenido 7" descr="Bullying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300" y="2019300"/>
            <a:ext cx="6591299" cy="3898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47895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300" y="365125"/>
            <a:ext cx="10985500" cy="13255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ES" sz="39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¿CÓMO SOLUCIONAR LOS CONFLICTOS?</a:t>
            </a:r>
            <a:endParaRPr lang="es-ES" sz="39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68300" y="1993901"/>
            <a:ext cx="5003800" cy="435133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algn="just">
              <a:buFont typeface="Wingdings" panose="05000000000000000000" pitchFamily="2" charset="2"/>
              <a:buChar char="Ø"/>
            </a:pPr>
            <a:r>
              <a:rPr lang="es-ES" dirty="0" smtClean="0"/>
              <a:t>En </a:t>
            </a:r>
            <a:r>
              <a:rPr lang="es-ES" dirty="0"/>
              <a:t>primer lugar se debe analizar el conflicto para conseguir comprenderlo mejor y contribuir a solucionarlo.</a:t>
            </a:r>
            <a:endParaRPr lang="es-ES" dirty="0" smtClean="0"/>
          </a:p>
        </p:txBody>
      </p:sp>
      <p:pic>
        <p:nvPicPr>
          <p:cNvPr id="12" name="Marcador de contenido 11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100" y="2120900"/>
            <a:ext cx="49276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04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8300" y="365125"/>
            <a:ext cx="10985500" cy="132556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pPr algn="ctr"/>
            <a:r>
              <a:rPr lang="es-ES" sz="3900" b="1" dirty="0" smtClean="0">
                <a:solidFill>
                  <a:srgbClr val="7030A0"/>
                </a:solidFill>
                <a:latin typeface="Comic Sans MS" panose="030F0702030302020204" pitchFamily="66" charset="0"/>
              </a:rPr>
              <a:t>RESOLUCIÓN</a:t>
            </a:r>
            <a:endParaRPr lang="es-ES" sz="3900" b="1" dirty="0">
              <a:solidFill>
                <a:srgbClr val="7030A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368300" y="1993901"/>
            <a:ext cx="5346700" cy="4351338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just">
              <a:buFont typeface="Wingdings" panose="05000000000000000000" pitchFamily="2" charset="2"/>
              <a:buChar char="Ø"/>
            </a:pPr>
            <a:endParaRPr lang="es-ES" dirty="0" smtClean="0"/>
          </a:p>
          <a:p>
            <a:pPr lvl="0">
              <a:buFont typeface="Wingdings" panose="05000000000000000000" pitchFamily="2" charset="2"/>
              <a:buChar char="Ø"/>
            </a:pPr>
            <a:r>
              <a:rPr lang="es-ES" dirty="0"/>
              <a:t>Competición: gano/pierdes.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ES" dirty="0"/>
              <a:t>Evitación: pierdo/pierdes.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ES" dirty="0"/>
              <a:t>Acomodación: pierdo/ganas.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ES" dirty="0"/>
              <a:t>Pacto o capitulación: equilibrio.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es-ES" dirty="0"/>
              <a:t>Cooperación: gano/ganas.</a:t>
            </a:r>
          </a:p>
          <a:p>
            <a:endParaRPr lang="es-ES" dirty="0"/>
          </a:p>
          <a:p>
            <a:pPr algn="just">
              <a:buFont typeface="Wingdings" panose="05000000000000000000" pitchFamily="2" charset="2"/>
              <a:buChar char="Ø"/>
            </a:pPr>
            <a:endParaRPr lang="es-ES" dirty="0" smtClean="0"/>
          </a:p>
        </p:txBody>
      </p:sp>
      <p:pic>
        <p:nvPicPr>
          <p:cNvPr id="9" name="Marcador de contenido 8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2701" y="1993901"/>
            <a:ext cx="4991099" cy="418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4106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154</Words>
  <Application>Microsoft Office PowerPoint</Application>
  <PresentationFormat>Panorámica</PresentationFormat>
  <Paragraphs>27</Paragraphs>
  <Slides>7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Comic Sans MS</vt:lpstr>
      <vt:lpstr>Wingdings</vt:lpstr>
      <vt:lpstr>Tema de Office</vt:lpstr>
      <vt:lpstr>CONFLICTOS</vt:lpstr>
      <vt:lpstr>¿QUÉ SON LOS CONFLICTOS?</vt:lpstr>
      <vt:lpstr>Estamos continuamente relacionándonos con otras personas y a partir de esa interacción aparecen frecuentemente conflictos de mayor o menor gravedad.</vt:lpstr>
      <vt:lpstr>Los conflictos nos pueden ayudar a comprender quién es la otra persona y sus valores. </vt:lpstr>
      <vt:lpstr>TIPOS DE CONFLICTOS</vt:lpstr>
      <vt:lpstr>¿CÓMO SOLUCIONAR LOS CONFLICTOS?</vt:lpstr>
      <vt:lpstr>RESOLUCIÓN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CONFLICTOS</dc:title>
  <dc:creator>ANA FERNANDEZ</dc:creator>
  <cp:lastModifiedBy>ANA FERNANDEZ</cp:lastModifiedBy>
  <cp:revision>22</cp:revision>
  <dcterms:created xsi:type="dcterms:W3CDTF">2019-04-23T18:42:49Z</dcterms:created>
  <dcterms:modified xsi:type="dcterms:W3CDTF">2019-04-23T20:34:33Z</dcterms:modified>
</cp:coreProperties>
</file>