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64F2C-A4A1-4D69-BF81-FEB25810C792}" v="811" dt="2023-07-16T09:20:55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E770-44AE-47D5-B4B1-71BEC9A9D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663960"/>
            <a:ext cx="9456049" cy="3594112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A91C7-81A9-46F3-B0F4-D9AB8808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667581"/>
            <a:ext cx="9456049" cy="1197387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48C8-9681-4994-B52A-1A8BC791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102693"/>
            <a:ext cx="2743200" cy="365125"/>
          </a:xfrm>
        </p:spPr>
        <p:txBody>
          <a:bodyPr/>
          <a:lstStyle/>
          <a:p>
            <a:fld id="{AE3425CA-4B9D-4420-BB9E-C250DB30E421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F203-CB10-488B-82DC-9D0571A5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B2E9B-C8B7-4716-9D05-265A0424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ED8031-DD67-43C6-94A0-646636C95560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75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2B9A-9384-46B2-8B4F-B9C2035C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3CF4-CD0B-4F3C-A1CE-1BA3EFDEE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DE659-17B0-4F70-8F1C-93BF4DB6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1E1E-C50D-4FD4-8B1E-ECD78340D9AB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B0750-AB4E-4FCF-9B52-BC954760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66B99-C716-4464-B695-623F4C5A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63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233A-AD59-4FB1-A1CA-AABFAE04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9538428" cy="371441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56964-650B-4E87-9541-0E659DEC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9" y="4672584"/>
            <a:ext cx="9538428" cy="1143802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BB50-DF4A-47B5-A3AD-18712A3A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3AFB-9E54-459E-8C6D-0913AC3BA5D7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59B3-D1B8-4A51-AD6E-868C5BF6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CA779-6272-4A15-A566-20C4E9A6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B86E8F-91EA-4626-BCA8-3B4973C7C9D6}"/>
              </a:ext>
            </a:extLst>
          </p:cNvPr>
          <p:cNvCxnSpPr>
            <a:cxnSpLocks/>
          </p:cNvCxnSpPr>
          <p:nvPr/>
        </p:nvCxnSpPr>
        <p:spPr>
          <a:xfrm>
            <a:off x="360154" y="4495800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30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52A00-5BBD-436C-BB6D-CE650FC4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3"/>
            <a:ext cx="9683871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3E2E-F3C4-4CDD-9138-86AE7A1B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2108362"/>
            <a:ext cx="4507926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CD01-B639-46B6-B53D-18FE1E39A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9171" y="2108362"/>
            <a:ext cx="4825948" cy="3721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E34C3-86AC-48F9-92A4-F17BFAF9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44B6-0CA7-46BA-A00B-1E68E5C3ED0C}" type="datetime1">
              <a:rPr lang="en-US" smtClean="0"/>
              <a:t>7/16/2023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D6A29-C51F-4654-82AD-04056FA6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1EEB6-57E6-40E7-9702-1D5999B5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9C81A-4806-44FF-99D8-13A65B2D066F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8DDCF9-5353-4B5F-8565-8C27F795A4BF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45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D1A9-BF08-4C6D-805E-244B234E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7784"/>
            <a:ext cx="943957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C1D8-0907-4FDB-BFAD-36E14AF98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114185"/>
            <a:ext cx="4438887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4441-5FC3-4F86-8ADE-ED90424DB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900451"/>
            <a:ext cx="4438887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EB34D-DB36-47E0-AE2C-FBEBA272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95090" y="2114185"/>
            <a:ext cx="4485728" cy="693761"/>
          </a:xfr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56219-D498-410D-8F2C-03045AE48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95090" y="2900451"/>
            <a:ext cx="4485730" cy="3028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DC9AD-F6B8-44D0-8169-84553C1F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F549-537C-41EC-B9CC-5B6A9AC2A6A7}" type="datetime1">
              <a:rPr lang="en-US" smtClean="0"/>
              <a:t>7/16/2023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985ED-7382-4F00-845D-4F27841B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2CC25-9EC7-4706-9BD4-5E20C4B3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BC7D26-1B30-46B8-8221-09886FA3D030}"/>
              </a:ext>
            </a:extLst>
          </p:cNvPr>
          <p:cNvCxnSpPr>
            <a:cxnSpLocks/>
          </p:cNvCxnSpPr>
          <p:nvPr/>
        </p:nvCxnSpPr>
        <p:spPr>
          <a:xfrm>
            <a:off x="375523" y="2004012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86A75-E140-4995-A8BB-89B5ACE678D2}"/>
              </a:ext>
            </a:extLst>
          </p:cNvPr>
          <p:cNvCxnSpPr>
            <a:cxnSpLocks/>
          </p:cNvCxnSpPr>
          <p:nvPr/>
        </p:nvCxnSpPr>
        <p:spPr>
          <a:xfrm>
            <a:off x="5563342" y="2004012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40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21C2-B85F-435F-8DF3-C714A547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9FE38-24D5-4D5F-A92E-E4F8B23F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8D56-3D0E-48B8-8218-1F3A06A96C62}" type="datetime1">
              <a:rPr lang="en-US" smtClean="0"/>
              <a:t>7/16/2023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9DF69-BE29-4038-9744-17BFC57B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9496F-64EC-46E7-97F0-BCB7E79F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7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F19E0-8FE3-45E8-A227-D74EEF1A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C309E-27D4-401F-A74A-DEA16C7B51DC}" type="datetime1">
              <a:rPr lang="en-US" smtClean="0"/>
              <a:t>7/16/2023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B1926-56F3-40BC-A03F-62B96941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FE2B6-07A4-4AA0-9BCE-204E13DA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266A-CB24-44C5-B2E8-01142084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9283"/>
            <a:ext cx="4603963" cy="2572489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9DBD1-7133-47A5-A771-2CEA18533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0796" y="549283"/>
            <a:ext cx="4455517" cy="53197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729F-B24D-424E-B067-003B0601F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3296498"/>
            <a:ext cx="4603963" cy="2572489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A7323-5497-426C-9DD9-3CF69E88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2B81-2BC3-42D7-B67D-05C685AA80AD}" type="datetime1">
              <a:rPr lang="en-US" smtClean="0"/>
              <a:t>7/16/2023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D7667-4D25-40AF-9D6D-FCB2C21E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50918-EDF8-47A5-BEA8-AC9A7A15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9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D2B-FAFB-4BC9-A917-610FDCD0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52782"/>
            <a:ext cx="4608576" cy="2569464"/>
          </a:xfr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694-5302-42BE-8A7A-6007C10F8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25952" y="552783"/>
            <a:ext cx="4663440" cy="53082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4481C-81D6-4329-8203-70B3FCC3F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9" y="3300984"/>
            <a:ext cx="4608576" cy="2569464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D6C12-26C4-4DF7-B013-56D0849A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B8F2B-E487-4905-B553-FB649F2B6F23}" type="datetime1">
              <a:rPr lang="en-US" smtClean="0"/>
              <a:t>7/16/2023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2F307-FB97-40EC-8517-E6F351B3D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B397-305A-42B7-A763-829634B9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5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3B3-C67F-4C48-A663-EF010429E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C4B3F-B3CB-4CF0-AEC8-1893A6A27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6D005-2B71-4325-A646-A2278C3A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B861-3779-4E37-8DF0-E9EB3EA96210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56B01-AE16-42EF-B970-5CAF0C89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F9BE2-24F4-4F83-8E64-4307C979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96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01120-856A-4F01-B7C1-D87A1E5F8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874324" y="552782"/>
            <a:ext cx="2620891" cy="5294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62358-C84C-4947-B826-FF738422E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52782"/>
            <a:ext cx="6803155" cy="529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71139-AA1A-46DB-B793-17FB8E6E8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8388-E864-4553-9937-AE9FC5E50CFC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E06F6-0FE2-40FB-BFEE-010C2229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7B1B-13A1-41BA-B924-FD11450C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4BD48A-4D17-4225-AC4D-67B4C686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52782"/>
            <a:ext cx="948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14A2B-77AF-4E51-B0C1-0D361EF81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2096199"/>
            <a:ext cx="9489000" cy="3747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9C2F5-57CA-4152-A766-8F877538F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1248" y="61026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EF7C3A7-D6F6-4D38-A7C3-B72967BB81A6}" type="datetime1">
              <a:rPr lang="en-US" smtClean="0"/>
              <a:t>7/16/2023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25FB5-D02B-4BB9-8B8B-D1A11CFE8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4260" y="24276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000" b="1" kern="1200" cap="all" spc="3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244FF-6F88-4090-A77F-499DF9AAE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5546" y="5878515"/>
            <a:ext cx="952229" cy="420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3200" b="1" kern="1200" cap="all" spc="3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586042B-6341-4E38-A80C-926D3BB8AAC9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4AEDE-F25F-43E6-A2C4-7FFF41074990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793C08-EF4C-422B-A728-6C717C47DF6F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825BC6-56A8-46DE-8037-A9A577624B0D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24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194AEDE-F25F-43E6-A2C4-7FFF41074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793C08-EF4C-422B-A728-6C717C47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825BC6-56A8-46DE-8037-A9A577624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A6A0F5-3E0B-CAFB-7491-7A630E2CE1C2}"/>
              </a:ext>
            </a:extLst>
          </p:cNvPr>
          <p:cNvSpPr txBox="1"/>
          <p:nvPr/>
        </p:nvSpPr>
        <p:spPr>
          <a:xfrm>
            <a:off x="841248" y="552783"/>
            <a:ext cx="9489000" cy="112882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>
                <a:latin typeface="+mj-lt"/>
                <a:ea typeface="+mj-ea"/>
                <a:cs typeface="+mj-cs"/>
              </a:rPr>
              <a:t>INSTRUCCIONES PARA REALIZAR TU ESPACIO DE ACTIVIDADES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7E4D3D-59C2-07CD-6DAC-41396540D39D}"/>
              </a:ext>
            </a:extLst>
          </p:cNvPr>
          <p:cNvSpPr txBox="1"/>
          <p:nvPr/>
        </p:nvSpPr>
        <p:spPr>
          <a:xfrm>
            <a:off x="841248" y="2096199"/>
            <a:ext cx="3480354" cy="37473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Debes entender correctamente lo que se te pide en cada actividad</a:t>
            </a:r>
          </a:p>
          <a:p>
            <a:pPr marL="34290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Hasta la actividad 3 es obligatorio. Si al llegar a esta actividad has encontrado dificultad, pasa directamente al REPOSTAJE, después podrás acceder directamente a la meta o podrás regresar para comprender mejor las actividades en las que has tenido problemas</a:t>
            </a:r>
          </a:p>
          <a:p>
            <a:pPr marL="34290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/>
              <a:t>Recuerda disfrutar en el proceso. No se trata de llegar lo antes posible, se trata de hacerlo bie, no de llegar antes que nadie.</a:t>
            </a:r>
          </a:p>
        </p:txBody>
      </p:sp>
      <p:pic>
        <p:nvPicPr>
          <p:cNvPr id="4" name="Imagen 4" descr="Arco iris de tubos de pintura">
            <a:extLst>
              <a:ext uri="{FF2B5EF4-FFF2-40B4-BE49-F238E27FC236}">
                <a16:creationId xmlns:a16="http://schemas.microsoft.com/office/drawing/2014/main" id="{546E2C2F-9A0C-8552-F263-880B45EF0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204" y="2263662"/>
            <a:ext cx="5030499" cy="3445892"/>
          </a:xfrm>
          <a:prstGeom prst="rect">
            <a:avLst/>
          </a:prstGeom>
        </p:spPr>
      </p:pic>
      <p:cxnSp>
        <p:nvCxnSpPr>
          <p:cNvPr id="24" name="Main Horizontal Connector">
            <a:extLst>
              <a:ext uri="{FF2B5EF4-FFF2-40B4-BE49-F238E27FC236}">
                <a16:creationId xmlns:a16="http://schemas.microsoft.com/office/drawing/2014/main" id="{85F2753B-199B-4FF0-838F-41E8D058E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ain Vertical Connector">
            <a:extLst>
              <a:ext uri="{FF2B5EF4-FFF2-40B4-BE49-F238E27FC236}">
                <a16:creationId xmlns:a16="http://schemas.microsoft.com/office/drawing/2014/main" id="{B0BDEAB7-0E83-4F55-90F4-098569F5A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ain Frame">
            <a:extLst>
              <a:ext uri="{FF2B5EF4-FFF2-40B4-BE49-F238E27FC236}">
                <a16:creationId xmlns:a16="http://schemas.microsoft.com/office/drawing/2014/main" id="{8B3D301E-EEB6-4474-BFB1-FCD7A1F30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C497C19-989F-45AC-8DFC-261F364C6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86300" y="1916952"/>
            <a:ext cx="0" cy="41304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060AD3-5768-4FC8-8FD9-0580733F1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744" y="1916952"/>
            <a:ext cx="1038095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9504C89C-1399-1440-F26A-866AFC64DEEC}"/>
              </a:ext>
            </a:extLst>
          </p:cNvPr>
          <p:cNvSpPr txBox="1"/>
          <p:nvPr/>
        </p:nvSpPr>
        <p:spPr>
          <a:xfrm>
            <a:off x="422313" y="609600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Alejandra </a:t>
            </a:r>
            <a:r>
              <a:rPr lang="es-ES" dirty="0" err="1"/>
              <a:t>Herguido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85D3CF0-6189-6908-55CB-933998831A6F}"/>
              </a:ext>
            </a:extLst>
          </p:cNvPr>
          <p:cNvSpPr txBox="1"/>
          <p:nvPr/>
        </p:nvSpPr>
        <p:spPr>
          <a:xfrm>
            <a:off x="10888337" y="49575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/>
              <a:t>1·ESO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MimeoVTI">
  <a:themeElements>
    <a:clrScheme name="Mimeo">
      <a:dk1>
        <a:sysClr val="windowText" lastClr="000000"/>
      </a:dk1>
      <a:lt1>
        <a:sysClr val="window" lastClr="FFFFFF"/>
      </a:lt1>
      <a:dk2>
        <a:srgbClr val="011E31"/>
      </a:dk2>
      <a:lt2>
        <a:srgbClr val="FDF3E6"/>
      </a:lt2>
      <a:accent1>
        <a:srgbClr val="005E9E"/>
      </a:accent1>
      <a:accent2>
        <a:srgbClr val="38998D"/>
      </a:accent2>
      <a:accent3>
        <a:srgbClr val="EF8683"/>
      </a:accent3>
      <a:accent4>
        <a:srgbClr val="F04E28"/>
      </a:accent4>
      <a:accent5>
        <a:srgbClr val="DD992C"/>
      </a:accent5>
      <a:accent6>
        <a:srgbClr val="136E65"/>
      </a:accent6>
      <a:hlink>
        <a:srgbClr val="38998D"/>
      </a:hlink>
      <a:folHlink>
        <a:srgbClr val="F04E28"/>
      </a:folHlink>
    </a:clrScheme>
    <a:fontScheme name="Custom 3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meoVTI" id="{63E3BFD8-7F9C-46D1-A4F3-04054403C108}" vid="{C505C190-EE38-45FD-8294-6454536D04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MimeoVTI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49</cp:revision>
  <dcterms:created xsi:type="dcterms:W3CDTF">2023-07-16T09:10:23Z</dcterms:created>
  <dcterms:modified xsi:type="dcterms:W3CDTF">2023-07-16T09:22:05Z</dcterms:modified>
</cp:coreProperties>
</file>