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5011B9-653B-4065-907F-068D57EF18F4}" v="250" dt="2023-05-21T18:14:58.2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978408"/>
            <a:ext cx="10506991" cy="2531555"/>
          </a:xfrm>
          <a:prstGeom prst="rect">
            <a:avLst/>
          </a:prstGeom>
        </p:spPr>
        <p:txBody>
          <a:bodyPr anchor="b"/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3602038"/>
            <a:ext cx="10506991" cy="227755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00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82600" y="483576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192" y="3103131"/>
            <a:ext cx="10506991" cy="30929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12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41710" y="978408"/>
            <a:ext cx="294788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632" y="978408"/>
            <a:ext cx="7256453" cy="51247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8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81007" y="3922232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9"/>
            <a:ext cx="10515600" cy="271676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4171445"/>
            <a:ext cx="10515600" cy="1918205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1007" y="3922232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417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81007" y="483577"/>
            <a:ext cx="11147071" cy="243482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978408"/>
            <a:ext cx="1114707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60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112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824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1" y="978407"/>
            <a:ext cx="1114503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32" y="2500921"/>
            <a:ext cx="5346222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32" y="3428999"/>
            <a:ext cx="5346222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120" y="2500921"/>
            <a:ext cx="5372551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120" y="3428999"/>
            <a:ext cx="5372551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632" y="6419088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9591" y="-7190"/>
            <a:ext cx="640080" cy="365125"/>
          </a:xfrm>
        </p:spPr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6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81007" y="3933311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2600" y="393331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55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75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8"/>
            <a:ext cx="4287393" cy="2450592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44648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8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7"/>
            <a:ext cx="4287393" cy="2450593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464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1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3306870"/>
            <a:ext cx="10506991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632" y="1005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5/21/2023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419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9591" y="1005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89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11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13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15">
            <a:extLst>
              <a:ext uri="{FF2B5EF4-FFF2-40B4-BE49-F238E27FC236}">
                <a16:creationId xmlns:a16="http://schemas.microsoft.com/office/drawing/2014/main" id="{E48FA233-30DB-4D0A-BF51-78D03F79F2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C12927E5-081D-440D-A775-C0AE9DA1E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07" y="489856"/>
            <a:ext cx="11147071" cy="147664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98E7EF3-0CD6-55D1-0A9F-99AF9AD28141}"/>
              </a:ext>
            </a:extLst>
          </p:cNvPr>
          <p:cNvSpPr txBox="1"/>
          <p:nvPr/>
        </p:nvSpPr>
        <p:spPr>
          <a:xfrm>
            <a:off x="827658" y="721946"/>
            <a:ext cx="10813250" cy="10221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 u="sng" dirty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INSTRUCCIONES PARA REALIZAR TU ESPACIO DE ACTIVIDADES DE DISTINTOS RITMOS DE APRENDIZAJE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2CDD0E7-BDD6-41F4-8AAB-088A2E8D03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4558310-C928-4426-BFAC-68450D291D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199351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854929A7-2130-DF62-4E78-F50CE718B645}"/>
              </a:ext>
            </a:extLst>
          </p:cNvPr>
          <p:cNvSpPr txBox="1"/>
          <p:nvPr/>
        </p:nvSpPr>
        <p:spPr>
          <a:xfrm>
            <a:off x="6058020" y="2233120"/>
            <a:ext cx="5394141" cy="388855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lnSpcReduction="10000"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800" dirty="0">
                <a:latin typeface="Calibri"/>
                <a:cs typeface="Calibri"/>
              </a:rPr>
              <a:t>Hay que </a:t>
            </a:r>
            <a:r>
              <a:rPr lang="en-US" sz="2800" err="1">
                <a:latin typeface="Calibri"/>
                <a:cs typeface="Calibri"/>
              </a:rPr>
              <a:t>hacer</a:t>
            </a:r>
            <a:r>
              <a:rPr lang="en-US" sz="2800" dirty="0">
                <a:latin typeface="Calibri"/>
                <a:cs typeface="Calibri"/>
              </a:rPr>
              <a:t> las </a:t>
            </a:r>
            <a:r>
              <a:rPr lang="en-US" sz="2800" err="1">
                <a:latin typeface="Calibri"/>
                <a:cs typeface="Calibri"/>
              </a:rPr>
              <a:t>actividades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err="1">
                <a:latin typeface="Calibri"/>
                <a:cs typeface="Calibri"/>
              </a:rPr>
              <a:t>en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err="1">
                <a:latin typeface="Calibri"/>
                <a:cs typeface="Calibri"/>
              </a:rPr>
              <a:t>el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err="1">
                <a:latin typeface="Calibri"/>
                <a:cs typeface="Calibri"/>
              </a:rPr>
              <a:t>orden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err="1">
                <a:latin typeface="Calibri"/>
                <a:cs typeface="Calibri"/>
              </a:rPr>
              <a:t>correspondiente</a:t>
            </a:r>
            <a:r>
              <a:rPr lang="en-US" sz="2800" dirty="0">
                <a:latin typeface="Calibri"/>
                <a:cs typeface="Calibri"/>
              </a:rPr>
              <a:t>.</a:t>
            </a:r>
            <a:endParaRPr lang="es-ES"/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800" dirty="0">
                <a:latin typeface="Calibri"/>
                <a:cs typeface="Calibri"/>
              </a:rPr>
              <a:t>Las </a:t>
            </a:r>
            <a:r>
              <a:rPr lang="en-US" sz="2800" err="1">
                <a:latin typeface="Calibri"/>
                <a:cs typeface="Calibri"/>
              </a:rPr>
              <a:t>tres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err="1">
                <a:latin typeface="Calibri"/>
                <a:cs typeface="Calibri"/>
              </a:rPr>
              <a:t>primeras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err="1">
                <a:latin typeface="Calibri"/>
                <a:cs typeface="Calibri"/>
              </a:rPr>
              <a:t>actividades</a:t>
            </a:r>
            <a:r>
              <a:rPr lang="en-US" sz="2800" dirty="0">
                <a:latin typeface="Calibri"/>
                <a:cs typeface="Calibri"/>
              </a:rPr>
              <a:t> son </a:t>
            </a:r>
            <a:r>
              <a:rPr lang="en-US" sz="2800" err="1">
                <a:latin typeface="Calibri"/>
                <a:cs typeface="Calibri"/>
              </a:rPr>
              <a:t>obligatorias</a:t>
            </a:r>
            <a:r>
              <a:rPr lang="en-US" sz="2800" dirty="0">
                <a:latin typeface="Calibri"/>
                <a:cs typeface="Calibri"/>
              </a:rPr>
              <a:t>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800" dirty="0" err="1">
                <a:latin typeface="Calibri"/>
                <a:cs typeface="Calibri"/>
              </a:rPr>
              <a:t>Tras</a:t>
            </a:r>
            <a:r>
              <a:rPr lang="en-US" sz="2800" dirty="0">
                <a:latin typeface="Calibri"/>
                <a:cs typeface="Calibri"/>
              </a:rPr>
              <a:t> la </a:t>
            </a:r>
            <a:r>
              <a:rPr lang="en-US" sz="2800" dirty="0" err="1">
                <a:latin typeface="Calibri"/>
                <a:cs typeface="Calibri"/>
              </a:rPr>
              <a:t>actividad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número</a:t>
            </a:r>
            <a:r>
              <a:rPr lang="en-US" sz="2800" dirty="0">
                <a:latin typeface="Calibri"/>
                <a:cs typeface="Calibri"/>
              </a:rPr>
              <a:t> 3, </a:t>
            </a:r>
            <a:r>
              <a:rPr lang="en-US" sz="2800" dirty="0" err="1">
                <a:latin typeface="Calibri"/>
                <a:cs typeface="Calibri"/>
              </a:rPr>
              <a:t>si</a:t>
            </a:r>
            <a:r>
              <a:rPr lang="en-US" sz="2800" dirty="0">
                <a:latin typeface="Calibri"/>
                <a:cs typeface="Calibri"/>
              </a:rPr>
              <a:t> has </a:t>
            </a:r>
            <a:r>
              <a:rPr lang="en-US" sz="2800" dirty="0" err="1">
                <a:latin typeface="Calibri"/>
                <a:cs typeface="Calibri"/>
              </a:rPr>
              <a:t>tenido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dificultad</a:t>
            </a:r>
            <a:r>
              <a:rPr lang="en-US" sz="2800" dirty="0">
                <a:latin typeface="Calibri"/>
                <a:cs typeface="Calibri"/>
              </a:rPr>
              <a:t>, hay que </a:t>
            </a:r>
            <a:r>
              <a:rPr lang="en-US" sz="2800" dirty="0" err="1">
                <a:latin typeface="Calibri"/>
                <a:cs typeface="Calibri"/>
              </a:rPr>
              <a:t>ir</a:t>
            </a:r>
            <a:r>
              <a:rPr lang="en-US" sz="2800" dirty="0">
                <a:latin typeface="Calibri"/>
                <a:cs typeface="Calibri"/>
              </a:rPr>
              <a:t> al </a:t>
            </a:r>
            <a:r>
              <a:rPr lang="en-US" sz="2800" dirty="0" err="1">
                <a:latin typeface="Calibri"/>
                <a:cs typeface="Calibri"/>
              </a:rPr>
              <a:t>repositorio</a:t>
            </a:r>
            <a:r>
              <a:rPr lang="en-US" sz="2800" dirty="0">
                <a:latin typeface="Calibri"/>
                <a:cs typeface="Calibri"/>
              </a:rPr>
              <a:t>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n-US" sz="2800" dirty="0" err="1">
                <a:latin typeface="Calibri"/>
                <a:cs typeface="Calibri"/>
              </a:rPr>
              <a:t>Importante</a:t>
            </a:r>
            <a:r>
              <a:rPr lang="en-US" sz="2800" dirty="0">
                <a:latin typeface="Calibri"/>
                <a:cs typeface="Calibri"/>
              </a:rPr>
              <a:t>: ¡</a:t>
            </a:r>
            <a:r>
              <a:rPr lang="en-US" sz="2800" dirty="0" err="1">
                <a:latin typeface="Calibri"/>
                <a:cs typeface="Calibri"/>
              </a:rPr>
              <a:t>Disfruta</a:t>
            </a:r>
            <a:r>
              <a:rPr lang="en-US" sz="2800" dirty="0">
                <a:latin typeface="Calibri"/>
                <a:cs typeface="Calibri"/>
              </a:rPr>
              <a:t> de las </a:t>
            </a:r>
            <a:r>
              <a:rPr lang="en-US" sz="2800" dirty="0" err="1">
                <a:latin typeface="Calibri"/>
                <a:cs typeface="Calibri"/>
              </a:rPr>
              <a:t>actividades</a:t>
            </a:r>
            <a:r>
              <a:rPr lang="en-US" sz="2800" dirty="0">
                <a:latin typeface="Calibri"/>
                <a:cs typeface="Calibri"/>
              </a:rPr>
              <a:t>!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8B45F5-E162-4AF7-9E46-A4290969B4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1790CED6-A681-0675-48A4-53D1EC367682}"/>
              </a:ext>
            </a:extLst>
          </p:cNvPr>
          <p:cNvSpPr txBox="1"/>
          <p:nvPr/>
        </p:nvSpPr>
        <p:spPr>
          <a:xfrm>
            <a:off x="636667" y="6363543"/>
            <a:ext cx="499175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b="1" dirty="0"/>
              <a:t>Alicia Fernández Morales</a:t>
            </a:r>
          </a:p>
        </p:txBody>
      </p:sp>
      <p:pic>
        <p:nvPicPr>
          <p:cNvPr id="9" name="Imagen 9" descr="Imagen que contiene Icono&#10;&#10;Descripción generada automáticamente">
            <a:extLst>
              <a:ext uri="{FF2B5EF4-FFF2-40B4-BE49-F238E27FC236}">
                <a16:creationId xmlns:a16="http://schemas.microsoft.com/office/drawing/2014/main" id="{1E7A3719-7EA6-E1DC-4983-D7793B580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079" y="2057400"/>
            <a:ext cx="2268747" cy="2283125"/>
          </a:xfrm>
          <a:prstGeom prst="rect">
            <a:avLst/>
          </a:prstGeom>
        </p:spPr>
      </p:pic>
      <p:pic>
        <p:nvPicPr>
          <p:cNvPr id="11" name="Imagen 12" descr="Icono&#10;&#10;Descripción generada automáticamente">
            <a:extLst>
              <a:ext uri="{FF2B5EF4-FFF2-40B4-BE49-F238E27FC236}">
                <a16:creationId xmlns:a16="http://schemas.microsoft.com/office/drawing/2014/main" id="{FAEE702E-965E-55AB-A789-1B70D1448D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5985" y="3940833"/>
            <a:ext cx="2225616" cy="219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LevelVTI">
  <a:themeElements>
    <a:clrScheme name="Custom 88">
      <a:dk1>
        <a:sysClr val="windowText" lastClr="000000"/>
      </a:dk1>
      <a:lt1>
        <a:sysClr val="window" lastClr="FFFFFF"/>
      </a:lt1>
      <a:dk2>
        <a:srgbClr val="182230"/>
      </a:dk2>
      <a:lt2>
        <a:srgbClr val="F2F2F2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939393"/>
      </a:accent6>
      <a:hlink>
        <a:srgbClr val="3E8FF1"/>
      </a:hlink>
      <a:folHlink>
        <a:srgbClr val="939393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Seaford</vt:lpstr>
      <vt:lpstr>LevelVTI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47</cp:revision>
  <dcterms:created xsi:type="dcterms:W3CDTF">2023-05-21T18:07:59Z</dcterms:created>
  <dcterms:modified xsi:type="dcterms:W3CDTF">2023-05-21T18:16:01Z</dcterms:modified>
</cp:coreProperties>
</file>