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448D24-A448-44F5-B0EA-CE00FBBDC34B}" v="957" dt="2023-07-11T17:41:49.1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F2448D24-A448-44F5-B0EA-CE00FBBDC34B}"/>
    <pc:docChg chg="modSld">
      <pc:chgData name="" userId="" providerId="" clId="Web-{F2448D24-A448-44F5-B0EA-CE00FBBDC34B}" dt="2023-07-11T14:21:31.349" v="1"/>
      <pc:docMkLst>
        <pc:docMk/>
      </pc:docMkLst>
      <pc:sldChg chg="delSp">
        <pc:chgData name="" userId="" providerId="" clId="Web-{F2448D24-A448-44F5-B0EA-CE00FBBDC34B}" dt="2023-07-11T14:21:31.349" v="1"/>
        <pc:sldMkLst>
          <pc:docMk/>
          <pc:sldMk cId="2406273178" sldId="256"/>
        </pc:sldMkLst>
        <pc:spChg chg="del">
          <ac:chgData name="" userId="" providerId="" clId="Web-{F2448D24-A448-44F5-B0EA-CE00FBBDC34B}" dt="2023-07-11T14:21:31.349" v="1"/>
          <ac:spMkLst>
            <pc:docMk/>
            <pc:sldMk cId="2406273178" sldId="256"/>
            <ac:spMk id="2" creationId="{00000000-0000-0000-0000-000000000000}"/>
          </ac:spMkLst>
        </pc:spChg>
        <pc:spChg chg="del">
          <ac:chgData name="" userId="" providerId="" clId="Web-{F2448D24-A448-44F5-B0EA-CE00FBBDC34B}" dt="2023-07-11T14:21:31.349" v="0"/>
          <ac:spMkLst>
            <pc:docMk/>
            <pc:sldMk cId="2406273178" sldId="256"/>
            <ac:spMk id="3" creationId="{00000000-0000-0000-0000-000000000000}"/>
          </ac:spMkLst>
        </pc:spChg>
      </pc:sldChg>
    </pc:docChg>
  </pc:docChgLst>
  <pc:docChgLst>
    <pc:chgData name="González Herrero, Carlos" userId="S::cgonzalezherrero@educa.madrid.org::7f66517a-1bc5-4409-9fc2-6860a598b85f" providerId="AD" clId="Web-{F2448D24-A448-44F5-B0EA-CE00FBBDC34B}"/>
    <pc:docChg chg="modSld addMainMaster delMainMaster">
      <pc:chgData name="González Herrero, Carlos" userId="S::cgonzalezherrero@educa.madrid.org::7f66517a-1bc5-4409-9fc2-6860a598b85f" providerId="AD" clId="Web-{F2448D24-A448-44F5-B0EA-CE00FBBDC34B}" dt="2023-07-11T17:41:49.089" v="499" actId="20577"/>
      <pc:docMkLst>
        <pc:docMk/>
      </pc:docMkLst>
      <pc:sldChg chg="addSp delSp modSp mod setBg modClrScheme chgLayout">
        <pc:chgData name="González Herrero, Carlos" userId="S::cgonzalezherrero@educa.madrid.org::7f66517a-1bc5-4409-9fc2-6860a598b85f" providerId="AD" clId="Web-{F2448D24-A448-44F5-B0EA-CE00FBBDC34B}" dt="2023-07-11T17:41:49.089" v="499" actId="20577"/>
        <pc:sldMkLst>
          <pc:docMk/>
          <pc:sldMk cId="2406273178" sldId="256"/>
        </pc:sldMkLst>
        <pc:spChg chg="add mod">
          <ac:chgData name="González Herrero, Carlos" userId="S::cgonzalezherrero@educa.madrid.org::7f66517a-1bc5-4409-9fc2-6860a598b85f" providerId="AD" clId="Web-{F2448D24-A448-44F5-B0EA-CE00FBBDC34B}" dt="2023-07-11T14:41:34.036" v="467"/>
          <ac:spMkLst>
            <pc:docMk/>
            <pc:sldMk cId="2406273178" sldId="256"/>
            <ac:spMk id="5" creationId="{B13CB9F1-91AB-381E-5D4B-B6D9BFE49F5D}"/>
          </ac:spMkLst>
        </pc:spChg>
        <pc:spChg chg="add mod">
          <ac:chgData name="González Herrero, Carlos" userId="S::cgonzalezherrero@educa.madrid.org::7f66517a-1bc5-4409-9fc2-6860a598b85f" providerId="AD" clId="Web-{F2448D24-A448-44F5-B0EA-CE00FBBDC34B}" dt="2023-07-11T17:41:49.089" v="499" actId="20577"/>
          <ac:spMkLst>
            <pc:docMk/>
            <pc:sldMk cId="2406273178" sldId="256"/>
            <ac:spMk id="6" creationId="{F8BC32E6-144D-AF02-6182-C40F1663A66C}"/>
          </ac:spMkLst>
        </pc:spChg>
        <pc:spChg chg="add del">
          <ac:chgData name="González Herrero, Carlos" userId="S::cgonzalezherrero@educa.madrid.org::7f66517a-1bc5-4409-9fc2-6860a598b85f" providerId="AD" clId="Web-{F2448D24-A448-44F5-B0EA-CE00FBBDC34B}" dt="2023-07-11T14:41:34.036" v="467"/>
          <ac:spMkLst>
            <pc:docMk/>
            <pc:sldMk cId="2406273178" sldId="256"/>
            <ac:spMk id="7" creationId="{435959F4-53DA-47FF-BC24-1E5B75C69876}"/>
          </ac:spMkLst>
        </pc:spChg>
        <pc:spChg chg="add del">
          <ac:chgData name="González Herrero, Carlos" userId="S::cgonzalezherrero@educa.madrid.org::7f66517a-1bc5-4409-9fc2-6860a598b85f" providerId="AD" clId="Web-{F2448D24-A448-44F5-B0EA-CE00FBBDC34B}" dt="2023-07-11T14:41:34.036" v="467"/>
          <ac:spMkLst>
            <pc:docMk/>
            <pc:sldMk cId="2406273178" sldId="256"/>
            <ac:spMk id="18" creationId="{59226104-0061-4319-8237-9C001BF85D49}"/>
          </ac:spMkLst>
        </pc:spChg>
        <pc:spChg chg="add del">
          <ac:chgData name="González Herrero, Carlos" userId="S::cgonzalezherrero@educa.madrid.org::7f66517a-1bc5-4409-9fc2-6860a598b85f" providerId="AD" clId="Web-{F2448D24-A448-44F5-B0EA-CE00FBBDC34B}" dt="2023-07-11T14:41:34.036" v="467"/>
          <ac:spMkLst>
            <pc:docMk/>
            <pc:sldMk cId="2406273178" sldId="256"/>
            <ac:spMk id="20" creationId="{A5D0B0D3-D735-4619-AA45-B57B791E1744}"/>
          </ac:spMkLst>
        </pc:spChg>
        <pc:spChg chg="add del">
          <ac:chgData name="González Herrero, Carlos" userId="S::cgonzalezherrero@educa.madrid.org::7f66517a-1bc5-4409-9fc2-6860a598b85f" providerId="AD" clId="Web-{F2448D24-A448-44F5-B0EA-CE00FBBDC34B}" dt="2023-07-11T14:41:34.036" v="467"/>
          <ac:spMkLst>
            <pc:docMk/>
            <pc:sldMk cId="2406273178" sldId="256"/>
            <ac:spMk id="22" creationId="{3D505D40-32E9-4C48-81F8-AD80433BE6B7}"/>
          </ac:spMkLst>
        </pc:spChg>
        <pc:spChg chg="add del">
          <ac:chgData name="González Herrero, Carlos" userId="S::cgonzalezherrero@educa.madrid.org::7f66517a-1bc5-4409-9fc2-6860a598b85f" providerId="AD" clId="Web-{F2448D24-A448-44F5-B0EA-CE00FBBDC34B}" dt="2023-07-11T14:38:49.826" v="457"/>
          <ac:spMkLst>
            <pc:docMk/>
            <pc:sldMk cId="2406273178" sldId="256"/>
            <ac:spMk id="43" creationId="{104332FF-8349-42A5-B5C8-5EE3825CE252}"/>
          </ac:spMkLst>
        </pc:spChg>
        <pc:spChg chg="add del">
          <ac:chgData name="González Herrero, Carlos" userId="S::cgonzalezherrero@educa.madrid.org::7f66517a-1bc5-4409-9fc2-6860a598b85f" providerId="AD" clId="Web-{F2448D24-A448-44F5-B0EA-CE00FBBDC34B}" dt="2023-07-11T14:38:49.826" v="457"/>
          <ac:spMkLst>
            <pc:docMk/>
            <pc:sldMk cId="2406273178" sldId="256"/>
            <ac:spMk id="45" creationId="{5A0118C5-4F8D-4CF4-BADD-53FEACC6C42A}"/>
          </ac:spMkLst>
        </pc:spChg>
        <pc:spChg chg="add del">
          <ac:chgData name="González Herrero, Carlos" userId="S::cgonzalezherrero@educa.madrid.org::7f66517a-1bc5-4409-9fc2-6860a598b85f" providerId="AD" clId="Web-{F2448D24-A448-44F5-B0EA-CE00FBBDC34B}" dt="2023-07-11T14:38:49.826" v="457"/>
          <ac:spMkLst>
            <pc:docMk/>
            <pc:sldMk cId="2406273178" sldId="256"/>
            <ac:spMk id="51" creationId="{8EEB3127-4A39-4F76-935D-6AC8D51AC0CE}"/>
          </ac:spMkLst>
        </pc:spChg>
        <pc:spChg chg="add del">
          <ac:chgData name="González Herrero, Carlos" userId="S::cgonzalezherrero@educa.madrid.org::7f66517a-1bc5-4409-9fc2-6860a598b85f" providerId="AD" clId="Web-{F2448D24-A448-44F5-B0EA-CE00FBBDC34B}" dt="2023-07-11T14:38:49.826" v="457"/>
          <ac:spMkLst>
            <pc:docMk/>
            <pc:sldMk cId="2406273178" sldId="256"/>
            <ac:spMk id="53" creationId="{98F2E216-6526-433B-8072-DEE222DC93A8}"/>
          </ac:spMkLst>
        </pc:spChg>
        <pc:spChg chg="add del">
          <ac:chgData name="González Herrero, Carlos" userId="S::cgonzalezherrero@educa.madrid.org::7f66517a-1bc5-4409-9fc2-6860a598b85f" providerId="AD" clId="Web-{F2448D24-A448-44F5-B0EA-CE00FBBDC34B}" dt="2023-07-11T14:38:49.826" v="457"/>
          <ac:spMkLst>
            <pc:docMk/>
            <pc:sldMk cId="2406273178" sldId="256"/>
            <ac:spMk id="55" creationId="{FFFEB18F-F81F-4CED-BE64-EB888A77C3B8}"/>
          </ac:spMkLst>
        </pc:spChg>
        <pc:spChg chg="add del">
          <ac:chgData name="González Herrero, Carlos" userId="S::cgonzalezherrero@educa.madrid.org::7f66517a-1bc5-4409-9fc2-6860a598b85f" providerId="AD" clId="Web-{F2448D24-A448-44F5-B0EA-CE00FBBDC34B}" dt="2023-07-11T14:41:34.036" v="467"/>
          <ac:spMkLst>
            <pc:docMk/>
            <pc:sldMk cId="2406273178" sldId="256"/>
            <ac:spMk id="69" creationId="{63BAC6E0-ADAC-40FB-AF53-88FA5F83738C}"/>
          </ac:spMkLst>
        </pc:spChg>
        <pc:spChg chg="add del">
          <ac:chgData name="González Herrero, Carlos" userId="S::cgonzalezherrero@educa.madrid.org::7f66517a-1bc5-4409-9fc2-6860a598b85f" providerId="AD" clId="Web-{F2448D24-A448-44F5-B0EA-CE00FBBDC34B}" dt="2023-07-11T14:41:34.036" v="467"/>
          <ac:spMkLst>
            <pc:docMk/>
            <pc:sldMk cId="2406273178" sldId="256"/>
            <ac:spMk id="71" creationId="{107134A1-6E23-4417-8A0E-6B7013EE74C7}"/>
          </ac:spMkLst>
        </pc:spChg>
        <pc:spChg chg="add del">
          <ac:chgData name="González Herrero, Carlos" userId="S::cgonzalezherrero@educa.madrid.org::7f66517a-1bc5-4409-9fc2-6860a598b85f" providerId="AD" clId="Web-{F2448D24-A448-44F5-B0EA-CE00FBBDC34B}" dt="2023-07-11T14:41:34.036" v="467"/>
          <ac:spMkLst>
            <pc:docMk/>
            <pc:sldMk cId="2406273178" sldId="256"/>
            <ac:spMk id="106" creationId="{4CB47DB7-904B-416E-8C82-41DA194E038B}"/>
          </ac:spMkLst>
        </pc:spChg>
        <pc:grpChg chg="add del">
          <ac:chgData name="González Herrero, Carlos" userId="S::cgonzalezherrero@educa.madrid.org::7f66517a-1bc5-4409-9fc2-6860a598b85f" providerId="AD" clId="Web-{F2448D24-A448-44F5-B0EA-CE00FBBDC34B}" dt="2023-07-11T14:41:34.036" v="467"/>
          <ac:grpSpMkLst>
            <pc:docMk/>
            <pc:sldMk cId="2406273178" sldId="256"/>
            <ac:grpSpMk id="9" creationId="{A7CF83E8-F6F0-41E3-B580-7412A04DDFB5}"/>
          </ac:grpSpMkLst>
        </pc:grpChg>
        <pc:grpChg chg="add del">
          <ac:chgData name="González Herrero, Carlos" userId="S::cgonzalezherrero@educa.madrid.org::7f66517a-1bc5-4409-9fc2-6860a598b85f" providerId="AD" clId="Web-{F2448D24-A448-44F5-B0EA-CE00FBBDC34B}" dt="2023-07-11T14:41:34.036" v="467"/>
          <ac:grpSpMkLst>
            <pc:docMk/>
            <pc:sldMk cId="2406273178" sldId="256"/>
            <ac:grpSpMk id="24" creationId="{C507BF36-B92B-4CAC-BCA7-8364B51E1F09}"/>
          </ac:grpSpMkLst>
        </pc:grpChg>
        <pc:grpChg chg="add del">
          <ac:chgData name="González Herrero, Carlos" userId="S::cgonzalezherrero@educa.madrid.org::7f66517a-1bc5-4409-9fc2-6860a598b85f" providerId="AD" clId="Web-{F2448D24-A448-44F5-B0EA-CE00FBBDC34B}" dt="2023-07-11T14:41:34.036" v="467"/>
          <ac:grpSpMkLst>
            <pc:docMk/>
            <pc:sldMk cId="2406273178" sldId="256"/>
            <ac:grpSpMk id="33" creationId="{BDF0D99C-5D42-41C6-A50C-C4E2D6B2A36E}"/>
          </ac:grpSpMkLst>
        </pc:grpChg>
        <pc:grpChg chg="add del">
          <ac:chgData name="González Herrero, Carlos" userId="S::cgonzalezherrero@educa.madrid.org::7f66517a-1bc5-4409-9fc2-6860a598b85f" providerId="AD" clId="Web-{F2448D24-A448-44F5-B0EA-CE00FBBDC34B}" dt="2023-07-11T14:38:49.826" v="457"/>
          <ac:grpSpMkLst>
            <pc:docMk/>
            <pc:sldMk cId="2406273178" sldId="256"/>
            <ac:grpSpMk id="36" creationId="{8997F1B7-1EE7-4EA5-A5A4-866F9A810C9F}"/>
          </ac:grpSpMkLst>
        </pc:grpChg>
        <pc:grpChg chg="add del">
          <ac:chgData name="González Herrero, Carlos" userId="S::cgonzalezherrero@educa.madrid.org::7f66517a-1bc5-4409-9fc2-6860a598b85f" providerId="AD" clId="Web-{F2448D24-A448-44F5-B0EA-CE00FBBDC34B}" dt="2023-07-11T14:38:49.826" v="457"/>
          <ac:grpSpMkLst>
            <pc:docMk/>
            <pc:sldMk cId="2406273178" sldId="256"/>
            <ac:grpSpMk id="47" creationId="{00E015F5-1A99-4E40-BC3D-7707802996B5}"/>
          </ac:grpSpMkLst>
        </pc:grpChg>
        <pc:grpChg chg="add del">
          <ac:chgData name="González Herrero, Carlos" userId="S::cgonzalezherrero@educa.madrid.org::7f66517a-1bc5-4409-9fc2-6860a598b85f" providerId="AD" clId="Web-{F2448D24-A448-44F5-B0EA-CE00FBBDC34B}" dt="2023-07-11T14:38:49.826" v="457"/>
          <ac:grpSpMkLst>
            <pc:docMk/>
            <pc:sldMk cId="2406273178" sldId="256"/>
            <ac:grpSpMk id="57" creationId="{0AD1D347-1879-4D73-8825-EB52119D1B47}"/>
          </ac:grpSpMkLst>
        </pc:grpChg>
        <pc:grpChg chg="add del">
          <ac:chgData name="González Herrero, Carlos" userId="S::cgonzalezherrero@educa.madrid.org::7f66517a-1bc5-4409-9fc2-6860a598b85f" providerId="AD" clId="Web-{F2448D24-A448-44F5-B0EA-CE00FBBDC34B}" dt="2023-07-11T14:41:34.036" v="467"/>
          <ac:grpSpMkLst>
            <pc:docMk/>
            <pc:sldMk cId="2406273178" sldId="256"/>
            <ac:grpSpMk id="73" creationId="{27A2371D-E95E-4E2E-ABB9-D6409A537FC6}"/>
          </ac:grpSpMkLst>
        </pc:grpChg>
        <pc:picChg chg="add mod">
          <ac:chgData name="González Herrero, Carlos" userId="S::cgonzalezherrero@educa.madrid.org::7f66517a-1bc5-4409-9fc2-6860a598b85f" providerId="AD" clId="Web-{F2448D24-A448-44F5-B0EA-CE00FBBDC34B}" dt="2023-07-11T14:41:34.036" v="467"/>
          <ac:picMkLst>
            <pc:docMk/>
            <pc:sldMk cId="2406273178" sldId="256"/>
            <ac:picMk id="4" creationId="{D0EEFD53-F3D6-FEB6-A1C1-BB79694A471E}"/>
          </ac:picMkLst>
        </pc:picChg>
      </pc:sldChg>
      <pc:sldMasterChg chg="del delSldLayout">
        <pc:chgData name="González Herrero, Carlos" userId="S::cgonzalezherrero@educa.madrid.org::7f66517a-1bc5-4409-9fc2-6860a598b85f" providerId="AD" clId="Web-{F2448D24-A448-44F5-B0EA-CE00FBBDC34B}" dt="2023-07-11T14:22:26.913" v="0"/>
        <pc:sldMasterMkLst>
          <pc:docMk/>
          <pc:sldMasterMk cId="2933118997" sldId="2147483648"/>
        </pc:sldMasterMkLst>
        <pc:sldLayoutChg chg="del">
          <pc:chgData name="González Herrero, Carlos" userId="S::cgonzalezherrero@educa.madrid.org::7f66517a-1bc5-4409-9fc2-6860a598b85f" providerId="AD" clId="Web-{F2448D24-A448-44F5-B0EA-CE00FBBDC34B}" dt="2023-07-11T14:22:26.913" v="0"/>
          <pc:sldLayoutMkLst>
            <pc:docMk/>
            <pc:sldMasterMk cId="2933118997" sldId="2147483648"/>
            <pc:sldLayoutMk cId="2288191458" sldId="2147483649"/>
          </pc:sldLayoutMkLst>
        </pc:sldLayoutChg>
        <pc:sldLayoutChg chg="del">
          <pc:chgData name="González Herrero, Carlos" userId="S::cgonzalezherrero@educa.madrid.org::7f66517a-1bc5-4409-9fc2-6860a598b85f" providerId="AD" clId="Web-{F2448D24-A448-44F5-B0EA-CE00FBBDC34B}" dt="2023-07-11T14:22:26.913" v="0"/>
          <pc:sldLayoutMkLst>
            <pc:docMk/>
            <pc:sldMasterMk cId="2933118997" sldId="2147483648"/>
            <pc:sldLayoutMk cId="3398174421" sldId="2147483650"/>
          </pc:sldLayoutMkLst>
        </pc:sldLayoutChg>
        <pc:sldLayoutChg chg="del">
          <pc:chgData name="González Herrero, Carlos" userId="S::cgonzalezherrero@educa.madrid.org::7f66517a-1bc5-4409-9fc2-6860a598b85f" providerId="AD" clId="Web-{F2448D24-A448-44F5-B0EA-CE00FBBDC34B}" dt="2023-07-11T14:22:26.913" v="0"/>
          <pc:sldLayoutMkLst>
            <pc:docMk/>
            <pc:sldMasterMk cId="2933118997" sldId="2147483648"/>
            <pc:sldLayoutMk cId="2339700568" sldId="2147483651"/>
          </pc:sldLayoutMkLst>
        </pc:sldLayoutChg>
        <pc:sldLayoutChg chg="del">
          <pc:chgData name="González Herrero, Carlos" userId="S::cgonzalezherrero@educa.madrid.org::7f66517a-1bc5-4409-9fc2-6860a598b85f" providerId="AD" clId="Web-{F2448D24-A448-44F5-B0EA-CE00FBBDC34B}" dt="2023-07-11T14:22:26.913" v="0"/>
          <pc:sldLayoutMkLst>
            <pc:docMk/>
            <pc:sldMasterMk cId="2933118997" sldId="2147483648"/>
            <pc:sldLayoutMk cId="979029867" sldId="2147483652"/>
          </pc:sldLayoutMkLst>
        </pc:sldLayoutChg>
        <pc:sldLayoutChg chg="del">
          <pc:chgData name="González Herrero, Carlos" userId="S::cgonzalezherrero@educa.madrid.org::7f66517a-1bc5-4409-9fc2-6860a598b85f" providerId="AD" clId="Web-{F2448D24-A448-44F5-B0EA-CE00FBBDC34B}" dt="2023-07-11T14:22:26.913" v="0"/>
          <pc:sldLayoutMkLst>
            <pc:docMk/>
            <pc:sldMasterMk cId="2933118997" sldId="2147483648"/>
            <pc:sldLayoutMk cId="1752394269" sldId="2147483653"/>
          </pc:sldLayoutMkLst>
        </pc:sldLayoutChg>
        <pc:sldLayoutChg chg="del">
          <pc:chgData name="González Herrero, Carlos" userId="S::cgonzalezherrero@educa.madrid.org::7f66517a-1bc5-4409-9fc2-6860a598b85f" providerId="AD" clId="Web-{F2448D24-A448-44F5-B0EA-CE00FBBDC34B}" dt="2023-07-11T14:22:26.913" v="0"/>
          <pc:sldLayoutMkLst>
            <pc:docMk/>
            <pc:sldMasterMk cId="2933118997" sldId="2147483648"/>
            <pc:sldLayoutMk cId="3630658609" sldId="2147483654"/>
          </pc:sldLayoutMkLst>
        </pc:sldLayoutChg>
        <pc:sldLayoutChg chg="del">
          <pc:chgData name="González Herrero, Carlos" userId="S::cgonzalezherrero@educa.madrid.org::7f66517a-1bc5-4409-9fc2-6860a598b85f" providerId="AD" clId="Web-{F2448D24-A448-44F5-B0EA-CE00FBBDC34B}" dt="2023-07-11T14:22:26.913" v="0"/>
          <pc:sldLayoutMkLst>
            <pc:docMk/>
            <pc:sldMasterMk cId="2933118997" sldId="2147483648"/>
            <pc:sldLayoutMk cId="3682375612" sldId="2147483655"/>
          </pc:sldLayoutMkLst>
        </pc:sldLayoutChg>
        <pc:sldLayoutChg chg="del">
          <pc:chgData name="González Herrero, Carlos" userId="S::cgonzalezherrero@educa.madrid.org::7f66517a-1bc5-4409-9fc2-6860a598b85f" providerId="AD" clId="Web-{F2448D24-A448-44F5-B0EA-CE00FBBDC34B}" dt="2023-07-11T14:22:26.913" v="0"/>
          <pc:sldLayoutMkLst>
            <pc:docMk/>
            <pc:sldMasterMk cId="2933118997" sldId="2147483648"/>
            <pc:sldLayoutMk cId="1360449816" sldId="2147483656"/>
          </pc:sldLayoutMkLst>
        </pc:sldLayoutChg>
        <pc:sldLayoutChg chg="del">
          <pc:chgData name="González Herrero, Carlos" userId="S::cgonzalezherrero@educa.madrid.org::7f66517a-1bc5-4409-9fc2-6860a598b85f" providerId="AD" clId="Web-{F2448D24-A448-44F5-B0EA-CE00FBBDC34B}" dt="2023-07-11T14:22:26.913" v="0"/>
          <pc:sldLayoutMkLst>
            <pc:docMk/>
            <pc:sldMasterMk cId="2933118997" sldId="2147483648"/>
            <pc:sldLayoutMk cId="383603595" sldId="2147483657"/>
          </pc:sldLayoutMkLst>
        </pc:sldLayoutChg>
        <pc:sldLayoutChg chg="del">
          <pc:chgData name="González Herrero, Carlos" userId="S::cgonzalezherrero@educa.madrid.org::7f66517a-1bc5-4409-9fc2-6860a598b85f" providerId="AD" clId="Web-{F2448D24-A448-44F5-B0EA-CE00FBBDC34B}" dt="2023-07-11T14:22:26.913" v="0"/>
          <pc:sldLayoutMkLst>
            <pc:docMk/>
            <pc:sldMasterMk cId="2933118997" sldId="2147483648"/>
            <pc:sldLayoutMk cId="541863252" sldId="2147483658"/>
          </pc:sldLayoutMkLst>
        </pc:sldLayoutChg>
        <pc:sldLayoutChg chg="del">
          <pc:chgData name="González Herrero, Carlos" userId="S::cgonzalezherrero@educa.madrid.org::7f66517a-1bc5-4409-9fc2-6860a598b85f" providerId="AD" clId="Web-{F2448D24-A448-44F5-B0EA-CE00FBBDC34B}" dt="2023-07-11T14:22:26.913" v="0"/>
          <pc:sldLayoutMkLst>
            <pc:docMk/>
            <pc:sldMasterMk cId="2933118997" sldId="2147483648"/>
            <pc:sldLayoutMk cId="2215096201" sldId="2147483659"/>
          </pc:sldLayoutMkLst>
        </pc:sldLayoutChg>
      </pc:sldMasterChg>
      <pc:sldMasterChg chg="add del replId addSldLayout delSldLayout">
        <pc:chgData name="González Herrero, Carlos" userId="S::cgonzalezherrero@educa.madrid.org::7f66517a-1bc5-4409-9fc2-6860a598b85f" providerId="AD" clId="Web-{F2448D24-A448-44F5-B0EA-CE00FBBDC34B}" dt="2023-07-11T14:41:34.036" v="467"/>
        <pc:sldMasterMkLst>
          <pc:docMk/>
          <pc:sldMasterMk cId="114753140" sldId="2147483660"/>
        </pc:sldMasterMkLst>
        <pc:sldLayoutChg chg="add del">
          <pc:chgData name="González Herrero, Carlos" userId="S::cgonzalezherrero@educa.madrid.org::7f66517a-1bc5-4409-9fc2-6860a598b85f" providerId="AD" clId="Web-{F2448D24-A448-44F5-B0EA-CE00FBBDC34B}" dt="2023-07-11T14:41:34.036" v="467"/>
          <pc:sldLayoutMkLst>
            <pc:docMk/>
            <pc:sldMasterMk cId="114753140" sldId="2147483660"/>
            <pc:sldLayoutMk cId="937963282" sldId="2147483661"/>
          </pc:sldLayoutMkLst>
        </pc:sldLayoutChg>
        <pc:sldLayoutChg chg="add del replId">
          <pc:chgData name="González Herrero, Carlos" userId="S::cgonzalezherrero@educa.madrid.org::7f66517a-1bc5-4409-9fc2-6860a598b85f" providerId="AD" clId="Web-{F2448D24-A448-44F5-B0EA-CE00FBBDC34B}" dt="2023-07-11T14:41:34.036" v="467"/>
          <pc:sldLayoutMkLst>
            <pc:docMk/>
            <pc:sldMasterMk cId="114753140" sldId="2147483660"/>
            <pc:sldLayoutMk cId="1005855321" sldId="2147483662"/>
          </pc:sldLayoutMkLst>
        </pc:sldLayoutChg>
        <pc:sldLayoutChg chg="add del replId">
          <pc:chgData name="González Herrero, Carlos" userId="S::cgonzalezherrero@educa.madrid.org::7f66517a-1bc5-4409-9fc2-6860a598b85f" providerId="AD" clId="Web-{F2448D24-A448-44F5-B0EA-CE00FBBDC34B}" dt="2023-07-11T14:41:34.036" v="467"/>
          <pc:sldLayoutMkLst>
            <pc:docMk/>
            <pc:sldMasterMk cId="114753140" sldId="2147483660"/>
            <pc:sldLayoutMk cId="848254501" sldId="2147483663"/>
          </pc:sldLayoutMkLst>
        </pc:sldLayoutChg>
        <pc:sldLayoutChg chg="add del replId">
          <pc:chgData name="González Herrero, Carlos" userId="S::cgonzalezherrero@educa.madrid.org::7f66517a-1bc5-4409-9fc2-6860a598b85f" providerId="AD" clId="Web-{F2448D24-A448-44F5-B0EA-CE00FBBDC34B}" dt="2023-07-11T14:41:34.036" v="467"/>
          <pc:sldLayoutMkLst>
            <pc:docMk/>
            <pc:sldMasterMk cId="114753140" sldId="2147483660"/>
            <pc:sldLayoutMk cId="3457733551" sldId="2147483664"/>
          </pc:sldLayoutMkLst>
        </pc:sldLayoutChg>
        <pc:sldLayoutChg chg="add del replId">
          <pc:chgData name="González Herrero, Carlos" userId="S::cgonzalezherrero@educa.madrid.org::7f66517a-1bc5-4409-9fc2-6860a598b85f" providerId="AD" clId="Web-{F2448D24-A448-44F5-B0EA-CE00FBBDC34B}" dt="2023-07-11T14:41:34.036" v="467"/>
          <pc:sldLayoutMkLst>
            <pc:docMk/>
            <pc:sldMasterMk cId="114753140" sldId="2147483660"/>
            <pc:sldLayoutMk cId="979772216" sldId="2147483665"/>
          </pc:sldLayoutMkLst>
        </pc:sldLayoutChg>
        <pc:sldLayoutChg chg="add del replId">
          <pc:chgData name="González Herrero, Carlos" userId="S::cgonzalezherrero@educa.madrid.org::7f66517a-1bc5-4409-9fc2-6860a598b85f" providerId="AD" clId="Web-{F2448D24-A448-44F5-B0EA-CE00FBBDC34B}" dt="2023-07-11T14:41:34.036" v="467"/>
          <pc:sldLayoutMkLst>
            <pc:docMk/>
            <pc:sldMasterMk cId="114753140" sldId="2147483660"/>
            <pc:sldLayoutMk cId="3640594159" sldId="2147483666"/>
          </pc:sldLayoutMkLst>
        </pc:sldLayoutChg>
        <pc:sldLayoutChg chg="add del replId">
          <pc:chgData name="González Herrero, Carlos" userId="S::cgonzalezherrero@educa.madrid.org::7f66517a-1bc5-4409-9fc2-6860a598b85f" providerId="AD" clId="Web-{F2448D24-A448-44F5-B0EA-CE00FBBDC34B}" dt="2023-07-11T14:41:34.036" v="467"/>
          <pc:sldLayoutMkLst>
            <pc:docMk/>
            <pc:sldMasterMk cId="114753140" sldId="2147483660"/>
            <pc:sldLayoutMk cId="2912384291" sldId="2147483667"/>
          </pc:sldLayoutMkLst>
        </pc:sldLayoutChg>
        <pc:sldLayoutChg chg="add del replId">
          <pc:chgData name="González Herrero, Carlos" userId="S::cgonzalezherrero@educa.madrid.org::7f66517a-1bc5-4409-9fc2-6860a598b85f" providerId="AD" clId="Web-{F2448D24-A448-44F5-B0EA-CE00FBBDC34B}" dt="2023-07-11T14:41:34.036" v="467"/>
          <pc:sldLayoutMkLst>
            <pc:docMk/>
            <pc:sldMasterMk cId="114753140" sldId="2147483660"/>
            <pc:sldLayoutMk cId="2227713493" sldId="2147483668"/>
          </pc:sldLayoutMkLst>
        </pc:sldLayoutChg>
        <pc:sldLayoutChg chg="add del replId">
          <pc:chgData name="González Herrero, Carlos" userId="S::cgonzalezherrero@educa.madrid.org::7f66517a-1bc5-4409-9fc2-6860a598b85f" providerId="AD" clId="Web-{F2448D24-A448-44F5-B0EA-CE00FBBDC34B}" dt="2023-07-11T14:41:34.036" v="467"/>
          <pc:sldLayoutMkLst>
            <pc:docMk/>
            <pc:sldMasterMk cId="114753140" sldId="2147483660"/>
            <pc:sldLayoutMk cId="407292114" sldId="2147483669"/>
          </pc:sldLayoutMkLst>
        </pc:sldLayoutChg>
        <pc:sldLayoutChg chg="add del replId">
          <pc:chgData name="González Herrero, Carlos" userId="S::cgonzalezherrero@educa.madrid.org::7f66517a-1bc5-4409-9fc2-6860a598b85f" providerId="AD" clId="Web-{F2448D24-A448-44F5-B0EA-CE00FBBDC34B}" dt="2023-07-11T14:41:34.036" v="467"/>
          <pc:sldLayoutMkLst>
            <pc:docMk/>
            <pc:sldMasterMk cId="114753140" sldId="2147483660"/>
            <pc:sldLayoutMk cId="1438934195" sldId="2147483670"/>
          </pc:sldLayoutMkLst>
        </pc:sldLayoutChg>
        <pc:sldLayoutChg chg="add del replId">
          <pc:chgData name="González Herrero, Carlos" userId="S::cgonzalezherrero@educa.madrid.org::7f66517a-1bc5-4409-9fc2-6860a598b85f" providerId="AD" clId="Web-{F2448D24-A448-44F5-B0EA-CE00FBBDC34B}" dt="2023-07-11T14:41:34.036" v="467"/>
          <pc:sldLayoutMkLst>
            <pc:docMk/>
            <pc:sldMasterMk cId="114753140" sldId="2147483660"/>
            <pc:sldLayoutMk cId="4098494446" sldId="2147483671"/>
          </pc:sldLayoutMkLst>
        </pc:sldLayoutChg>
      </pc:sldMasterChg>
      <pc:sldMasterChg chg="add del addSldLayout delSldLayout">
        <pc:chgData name="González Herrero, Carlos" userId="S::cgonzalezherrero@educa.madrid.org::7f66517a-1bc5-4409-9fc2-6860a598b85f" providerId="AD" clId="Web-{F2448D24-A448-44F5-B0EA-CE00FBBDC34B}" dt="2023-07-11T14:38:49.826" v="457"/>
        <pc:sldMasterMkLst>
          <pc:docMk/>
          <pc:sldMasterMk cId="1817844337" sldId="2147483672"/>
        </pc:sldMasterMkLst>
        <pc:sldLayoutChg chg="add del">
          <pc:chgData name="González Herrero, Carlos" userId="S::cgonzalezherrero@educa.madrid.org::7f66517a-1bc5-4409-9fc2-6860a598b85f" providerId="AD" clId="Web-{F2448D24-A448-44F5-B0EA-CE00FBBDC34B}" dt="2023-07-11T14:38:49.826" v="457"/>
          <pc:sldLayoutMkLst>
            <pc:docMk/>
            <pc:sldMasterMk cId="1817844337" sldId="2147483672"/>
            <pc:sldLayoutMk cId="2204583974" sldId="2147483673"/>
          </pc:sldLayoutMkLst>
        </pc:sldLayoutChg>
        <pc:sldLayoutChg chg="add del">
          <pc:chgData name="González Herrero, Carlos" userId="S::cgonzalezherrero@educa.madrid.org::7f66517a-1bc5-4409-9fc2-6860a598b85f" providerId="AD" clId="Web-{F2448D24-A448-44F5-B0EA-CE00FBBDC34B}" dt="2023-07-11T14:38:49.826" v="457"/>
          <pc:sldLayoutMkLst>
            <pc:docMk/>
            <pc:sldMasterMk cId="1817844337" sldId="2147483672"/>
            <pc:sldLayoutMk cId="2556872526" sldId="2147483674"/>
          </pc:sldLayoutMkLst>
        </pc:sldLayoutChg>
        <pc:sldLayoutChg chg="add del">
          <pc:chgData name="González Herrero, Carlos" userId="S::cgonzalezherrero@educa.madrid.org::7f66517a-1bc5-4409-9fc2-6860a598b85f" providerId="AD" clId="Web-{F2448D24-A448-44F5-B0EA-CE00FBBDC34B}" dt="2023-07-11T14:38:49.826" v="457"/>
          <pc:sldLayoutMkLst>
            <pc:docMk/>
            <pc:sldMasterMk cId="1817844337" sldId="2147483672"/>
            <pc:sldLayoutMk cId="2833342978" sldId="2147483675"/>
          </pc:sldLayoutMkLst>
        </pc:sldLayoutChg>
        <pc:sldLayoutChg chg="add del">
          <pc:chgData name="González Herrero, Carlos" userId="S::cgonzalezherrero@educa.madrid.org::7f66517a-1bc5-4409-9fc2-6860a598b85f" providerId="AD" clId="Web-{F2448D24-A448-44F5-B0EA-CE00FBBDC34B}" dt="2023-07-11T14:38:49.826" v="457"/>
          <pc:sldLayoutMkLst>
            <pc:docMk/>
            <pc:sldMasterMk cId="1817844337" sldId="2147483672"/>
            <pc:sldLayoutMk cId="2395398100" sldId="2147483676"/>
          </pc:sldLayoutMkLst>
        </pc:sldLayoutChg>
        <pc:sldLayoutChg chg="add del">
          <pc:chgData name="González Herrero, Carlos" userId="S::cgonzalezherrero@educa.madrid.org::7f66517a-1bc5-4409-9fc2-6860a598b85f" providerId="AD" clId="Web-{F2448D24-A448-44F5-B0EA-CE00FBBDC34B}" dt="2023-07-11T14:38:49.826" v="457"/>
          <pc:sldLayoutMkLst>
            <pc:docMk/>
            <pc:sldMasterMk cId="1817844337" sldId="2147483672"/>
            <pc:sldLayoutMk cId="868701290" sldId="2147483677"/>
          </pc:sldLayoutMkLst>
        </pc:sldLayoutChg>
        <pc:sldLayoutChg chg="add del">
          <pc:chgData name="González Herrero, Carlos" userId="S::cgonzalezherrero@educa.madrid.org::7f66517a-1bc5-4409-9fc2-6860a598b85f" providerId="AD" clId="Web-{F2448D24-A448-44F5-B0EA-CE00FBBDC34B}" dt="2023-07-11T14:38:49.826" v="457"/>
          <pc:sldLayoutMkLst>
            <pc:docMk/>
            <pc:sldMasterMk cId="1817844337" sldId="2147483672"/>
            <pc:sldLayoutMk cId="2857148889" sldId="2147483678"/>
          </pc:sldLayoutMkLst>
        </pc:sldLayoutChg>
        <pc:sldLayoutChg chg="add del">
          <pc:chgData name="González Herrero, Carlos" userId="S::cgonzalezherrero@educa.madrid.org::7f66517a-1bc5-4409-9fc2-6860a598b85f" providerId="AD" clId="Web-{F2448D24-A448-44F5-B0EA-CE00FBBDC34B}" dt="2023-07-11T14:38:49.826" v="457"/>
          <pc:sldLayoutMkLst>
            <pc:docMk/>
            <pc:sldMasterMk cId="1817844337" sldId="2147483672"/>
            <pc:sldLayoutMk cId="680485015" sldId="2147483679"/>
          </pc:sldLayoutMkLst>
        </pc:sldLayoutChg>
        <pc:sldLayoutChg chg="add del">
          <pc:chgData name="González Herrero, Carlos" userId="S::cgonzalezherrero@educa.madrid.org::7f66517a-1bc5-4409-9fc2-6860a598b85f" providerId="AD" clId="Web-{F2448D24-A448-44F5-B0EA-CE00FBBDC34B}" dt="2023-07-11T14:38:49.826" v="457"/>
          <pc:sldLayoutMkLst>
            <pc:docMk/>
            <pc:sldMasterMk cId="1817844337" sldId="2147483672"/>
            <pc:sldLayoutMk cId="3962585890" sldId="2147483680"/>
          </pc:sldLayoutMkLst>
        </pc:sldLayoutChg>
        <pc:sldLayoutChg chg="add del">
          <pc:chgData name="González Herrero, Carlos" userId="S::cgonzalezherrero@educa.madrid.org::7f66517a-1bc5-4409-9fc2-6860a598b85f" providerId="AD" clId="Web-{F2448D24-A448-44F5-B0EA-CE00FBBDC34B}" dt="2023-07-11T14:38:49.826" v="457"/>
          <pc:sldLayoutMkLst>
            <pc:docMk/>
            <pc:sldMasterMk cId="1817844337" sldId="2147483672"/>
            <pc:sldLayoutMk cId="2741143635" sldId="2147483681"/>
          </pc:sldLayoutMkLst>
        </pc:sldLayoutChg>
        <pc:sldLayoutChg chg="add del">
          <pc:chgData name="González Herrero, Carlos" userId="S::cgonzalezherrero@educa.madrid.org::7f66517a-1bc5-4409-9fc2-6860a598b85f" providerId="AD" clId="Web-{F2448D24-A448-44F5-B0EA-CE00FBBDC34B}" dt="2023-07-11T14:38:49.826" v="457"/>
          <pc:sldLayoutMkLst>
            <pc:docMk/>
            <pc:sldMasterMk cId="1817844337" sldId="2147483672"/>
            <pc:sldLayoutMk cId="1454512248" sldId="2147483682"/>
          </pc:sldLayoutMkLst>
        </pc:sldLayoutChg>
        <pc:sldLayoutChg chg="add del">
          <pc:chgData name="González Herrero, Carlos" userId="S::cgonzalezherrero@educa.madrid.org::7f66517a-1bc5-4409-9fc2-6860a598b85f" providerId="AD" clId="Web-{F2448D24-A448-44F5-B0EA-CE00FBBDC34B}" dt="2023-07-11T14:38:49.826" v="457"/>
          <pc:sldLayoutMkLst>
            <pc:docMk/>
            <pc:sldMasterMk cId="1817844337" sldId="2147483672"/>
            <pc:sldLayoutMk cId="3789573626" sldId="2147483683"/>
          </pc:sldLayoutMkLst>
        </pc:sldLayoutChg>
      </pc:sldMasterChg>
      <pc:sldMasterChg chg="add del addSldLayout delSldLayout">
        <pc:chgData name="González Herrero, Carlos" userId="S::cgonzalezherrero@educa.madrid.org::7f66517a-1bc5-4409-9fc2-6860a598b85f" providerId="AD" clId="Web-{F2448D24-A448-44F5-B0EA-CE00FBBDC34B}" dt="2023-07-11T14:41:34.036" v="467"/>
        <pc:sldMasterMkLst>
          <pc:docMk/>
          <pc:sldMasterMk cId="2453272456" sldId="2147483734"/>
        </pc:sldMasterMkLst>
        <pc:sldLayoutChg chg="add del">
          <pc:chgData name="González Herrero, Carlos" userId="S::cgonzalezherrero@educa.madrid.org::7f66517a-1bc5-4409-9fc2-6860a598b85f" providerId="AD" clId="Web-{F2448D24-A448-44F5-B0EA-CE00FBBDC34B}" dt="2023-07-11T14:41:34.036" v="467"/>
          <pc:sldLayoutMkLst>
            <pc:docMk/>
            <pc:sldMasterMk cId="2453272456" sldId="2147483734"/>
            <pc:sldLayoutMk cId="3123975428" sldId="2147483723"/>
          </pc:sldLayoutMkLst>
        </pc:sldLayoutChg>
        <pc:sldLayoutChg chg="add del">
          <pc:chgData name="González Herrero, Carlos" userId="S::cgonzalezherrero@educa.madrid.org::7f66517a-1bc5-4409-9fc2-6860a598b85f" providerId="AD" clId="Web-{F2448D24-A448-44F5-B0EA-CE00FBBDC34B}" dt="2023-07-11T14:41:34.036" v="467"/>
          <pc:sldLayoutMkLst>
            <pc:docMk/>
            <pc:sldMasterMk cId="2453272456" sldId="2147483734"/>
            <pc:sldLayoutMk cId="1453628821" sldId="2147483724"/>
          </pc:sldLayoutMkLst>
        </pc:sldLayoutChg>
        <pc:sldLayoutChg chg="add del">
          <pc:chgData name="González Herrero, Carlos" userId="S::cgonzalezherrero@educa.madrid.org::7f66517a-1bc5-4409-9fc2-6860a598b85f" providerId="AD" clId="Web-{F2448D24-A448-44F5-B0EA-CE00FBBDC34B}" dt="2023-07-11T14:41:34.036" v="467"/>
          <pc:sldLayoutMkLst>
            <pc:docMk/>
            <pc:sldMasterMk cId="2453272456" sldId="2147483734"/>
            <pc:sldLayoutMk cId="3532835693" sldId="2147483725"/>
          </pc:sldLayoutMkLst>
        </pc:sldLayoutChg>
        <pc:sldLayoutChg chg="add del">
          <pc:chgData name="González Herrero, Carlos" userId="S::cgonzalezherrero@educa.madrid.org::7f66517a-1bc5-4409-9fc2-6860a598b85f" providerId="AD" clId="Web-{F2448D24-A448-44F5-B0EA-CE00FBBDC34B}" dt="2023-07-11T14:41:34.036" v="467"/>
          <pc:sldLayoutMkLst>
            <pc:docMk/>
            <pc:sldMasterMk cId="2453272456" sldId="2147483734"/>
            <pc:sldLayoutMk cId="1287188303" sldId="2147483726"/>
          </pc:sldLayoutMkLst>
        </pc:sldLayoutChg>
        <pc:sldLayoutChg chg="add del">
          <pc:chgData name="González Herrero, Carlos" userId="S::cgonzalezherrero@educa.madrid.org::7f66517a-1bc5-4409-9fc2-6860a598b85f" providerId="AD" clId="Web-{F2448D24-A448-44F5-B0EA-CE00FBBDC34B}" dt="2023-07-11T14:41:34.036" v="467"/>
          <pc:sldLayoutMkLst>
            <pc:docMk/>
            <pc:sldMasterMk cId="2453272456" sldId="2147483734"/>
            <pc:sldLayoutMk cId="1258912874" sldId="2147483727"/>
          </pc:sldLayoutMkLst>
        </pc:sldLayoutChg>
        <pc:sldLayoutChg chg="add del">
          <pc:chgData name="González Herrero, Carlos" userId="S::cgonzalezherrero@educa.madrid.org::7f66517a-1bc5-4409-9fc2-6860a598b85f" providerId="AD" clId="Web-{F2448D24-A448-44F5-B0EA-CE00FBBDC34B}" dt="2023-07-11T14:41:34.036" v="467"/>
          <pc:sldLayoutMkLst>
            <pc:docMk/>
            <pc:sldMasterMk cId="2453272456" sldId="2147483734"/>
            <pc:sldLayoutMk cId="2583087923" sldId="2147483728"/>
          </pc:sldLayoutMkLst>
        </pc:sldLayoutChg>
        <pc:sldLayoutChg chg="add del">
          <pc:chgData name="González Herrero, Carlos" userId="S::cgonzalezherrero@educa.madrid.org::7f66517a-1bc5-4409-9fc2-6860a598b85f" providerId="AD" clId="Web-{F2448D24-A448-44F5-B0EA-CE00FBBDC34B}" dt="2023-07-11T14:41:34.036" v="467"/>
          <pc:sldLayoutMkLst>
            <pc:docMk/>
            <pc:sldMasterMk cId="2453272456" sldId="2147483734"/>
            <pc:sldLayoutMk cId="2719428619" sldId="2147483729"/>
          </pc:sldLayoutMkLst>
        </pc:sldLayoutChg>
        <pc:sldLayoutChg chg="add del">
          <pc:chgData name="González Herrero, Carlos" userId="S::cgonzalezherrero@educa.madrid.org::7f66517a-1bc5-4409-9fc2-6860a598b85f" providerId="AD" clId="Web-{F2448D24-A448-44F5-B0EA-CE00FBBDC34B}" dt="2023-07-11T14:41:34.036" v="467"/>
          <pc:sldLayoutMkLst>
            <pc:docMk/>
            <pc:sldMasterMk cId="2453272456" sldId="2147483734"/>
            <pc:sldLayoutMk cId="3460287814" sldId="2147483730"/>
          </pc:sldLayoutMkLst>
        </pc:sldLayoutChg>
        <pc:sldLayoutChg chg="add del">
          <pc:chgData name="González Herrero, Carlos" userId="S::cgonzalezherrero@educa.madrid.org::7f66517a-1bc5-4409-9fc2-6860a598b85f" providerId="AD" clId="Web-{F2448D24-A448-44F5-B0EA-CE00FBBDC34B}" dt="2023-07-11T14:41:34.036" v="467"/>
          <pc:sldLayoutMkLst>
            <pc:docMk/>
            <pc:sldMasterMk cId="2453272456" sldId="2147483734"/>
            <pc:sldLayoutMk cId="3180830479" sldId="2147483731"/>
          </pc:sldLayoutMkLst>
        </pc:sldLayoutChg>
        <pc:sldLayoutChg chg="add del">
          <pc:chgData name="González Herrero, Carlos" userId="S::cgonzalezherrero@educa.madrid.org::7f66517a-1bc5-4409-9fc2-6860a598b85f" providerId="AD" clId="Web-{F2448D24-A448-44F5-B0EA-CE00FBBDC34B}" dt="2023-07-11T14:41:34.036" v="467"/>
          <pc:sldLayoutMkLst>
            <pc:docMk/>
            <pc:sldMasterMk cId="2453272456" sldId="2147483734"/>
            <pc:sldLayoutMk cId="1391782011" sldId="2147483732"/>
          </pc:sldLayoutMkLst>
        </pc:sldLayoutChg>
        <pc:sldLayoutChg chg="add del">
          <pc:chgData name="González Herrero, Carlos" userId="S::cgonzalezherrero@educa.madrid.org::7f66517a-1bc5-4409-9fc2-6860a598b85f" providerId="AD" clId="Web-{F2448D24-A448-44F5-B0EA-CE00FBBDC34B}" dt="2023-07-11T14:41:34.036" v="467"/>
          <pc:sldLayoutMkLst>
            <pc:docMk/>
            <pc:sldMasterMk cId="2453272456" sldId="2147483734"/>
            <pc:sldLayoutMk cId="1423228810" sldId="214748373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9849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05855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3796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3893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729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771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8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059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7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773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4825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3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1" descr="Puzles en figuras de plástico">
            <a:extLst>
              <a:ext uri="{FF2B5EF4-FFF2-40B4-BE49-F238E27FC236}">
                <a16:creationId xmlns:a16="http://schemas.microsoft.com/office/drawing/2014/main" id="{D0EEFD53-F3D6-FEB6-A1C1-BB79694A47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92" r="-2" b="1340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D505D40-32E9-4C48-81F8-AD80433BE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507BF36-B92B-4CAC-BCA7-8364B51E1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276237E-3A6D-452F-879C-FB8C77A18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8BC9243-F4BF-48A7-89AE-DFA5B37DE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DE414EC-F3DF-412E-9B22-5328DAA99C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8" name="Graphic 12">
              <a:extLst>
                <a:ext uri="{FF2B5EF4-FFF2-40B4-BE49-F238E27FC236}">
                  <a16:creationId xmlns:a16="http://schemas.microsoft.com/office/drawing/2014/main" id="{039C06B1-FDEA-47B1-8222-7D622CD72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5">
              <a:extLst>
                <a:ext uri="{FF2B5EF4-FFF2-40B4-BE49-F238E27FC236}">
                  <a16:creationId xmlns:a16="http://schemas.microsoft.com/office/drawing/2014/main" id="{B834C8C1-9BD1-4635-8E5B-65815F901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Graphic 15">
              <a:extLst>
                <a:ext uri="{FF2B5EF4-FFF2-40B4-BE49-F238E27FC236}">
                  <a16:creationId xmlns:a16="http://schemas.microsoft.com/office/drawing/2014/main" id="{2963D456-B3F4-4EDC-827E-645741F64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3A58845-EFFB-4806-BC6D-47418C15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B13CB9F1-91AB-381E-5D4B-B6D9BFE49F5D}"/>
              </a:ext>
            </a:extLst>
          </p:cNvPr>
          <p:cNvSpPr txBox="1"/>
          <p:nvPr/>
        </p:nvSpPr>
        <p:spPr>
          <a:xfrm>
            <a:off x="512271" y="542275"/>
            <a:ext cx="1162128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14350" indent="-514350">
              <a:buAutoNum type="arabicPeriod"/>
            </a:pPr>
            <a:r>
              <a:rPr lang="es-ES" sz="4800" b="1" dirty="0">
                <a:latin typeface="Bahnschrift"/>
              </a:rPr>
              <a:t>Iniciación a la coordinación con Indiaca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8BC32E6-144D-AF02-6182-C40F1663A66C}"/>
              </a:ext>
            </a:extLst>
          </p:cNvPr>
          <p:cNvSpPr txBox="1"/>
          <p:nvPr/>
        </p:nvSpPr>
        <p:spPr>
          <a:xfrm>
            <a:off x="960782" y="1871869"/>
            <a:ext cx="10435086" cy="443198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  <a:p>
            <a:pPr marL="342900" indent="-342900">
              <a:buAutoNum type="arabicPeriod"/>
            </a:pPr>
            <a:r>
              <a:rPr lang="es-ES" sz="2400" dirty="0">
                <a:solidFill>
                  <a:schemeClr val="bg1"/>
                </a:solidFill>
              </a:rPr>
              <a:t>Lanza y recoge la indiaca. A continuación repítelo cada vez más alto.</a:t>
            </a:r>
          </a:p>
          <a:p>
            <a:pPr marL="342900" indent="-342900">
              <a:buAutoNum type="arabicPeriod"/>
            </a:pPr>
            <a:r>
              <a:rPr lang="es-ES" sz="2400" dirty="0">
                <a:solidFill>
                  <a:schemeClr val="bg1"/>
                </a:solidFill>
              </a:rPr>
              <a:t>Palmea la indiaca al cielo. Ahora palmea la indiaca varias veces coordinando que no caiga y elevándola.  Inténtalo alternativamente con ambas manos.</a:t>
            </a:r>
          </a:p>
          <a:p>
            <a:r>
              <a:rPr lang="es-ES" sz="2400" dirty="0">
                <a:solidFill>
                  <a:schemeClr val="bg1"/>
                </a:solidFill>
              </a:rPr>
              <a:t>3. Junto con un compañero golpea la indiaca y pásasela. Tras cogerla él que haga lo mismo. Ahora os </a:t>
            </a:r>
            <a:r>
              <a:rPr lang="es-ES" sz="2400" dirty="0" err="1">
                <a:solidFill>
                  <a:schemeClr val="bg1"/>
                </a:solidFill>
              </a:rPr>
              <a:t>pasais</a:t>
            </a:r>
            <a:r>
              <a:rPr lang="es-ES" sz="2400" dirty="0">
                <a:solidFill>
                  <a:schemeClr val="bg1"/>
                </a:solidFill>
              </a:rPr>
              <a:t> la indiaca de forma </a:t>
            </a:r>
            <a:r>
              <a:rPr lang="es-ES" sz="2400" dirty="0" err="1">
                <a:solidFill>
                  <a:schemeClr val="bg1"/>
                </a:solidFill>
              </a:rPr>
              <a:t>contínua</a:t>
            </a:r>
            <a:r>
              <a:rPr lang="es-ES" sz="2400" dirty="0">
                <a:solidFill>
                  <a:schemeClr val="bg1"/>
                </a:solidFill>
              </a:rPr>
              <a:t> evitando que caiga, y golpeando alternativamente con una u otra mano.</a:t>
            </a:r>
          </a:p>
          <a:p>
            <a:r>
              <a:rPr lang="es-ES" sz="2400" dirty="0">
                <a:solidFill>
                  <a:schemeClr val="bg1"/>
                </a:solidFill>
              </a:rPr>
              <a:t>4. En grupos de 4 se juega a que no caiga la indiaca pasándonosla entre todos.</a:t>
            </a:r>
          </a:p>
          <a:p>
            <a:r>
              <a:rPr lang="es-ES" sz="2400" dirty="0">
                <a:solidFill>
                  <a:schemeClr val="bg1"/>
                </a:solidFill>
              </a:rPr>
              <a:t>5. Dos contra dos partido de voleibol con indiaca (se necesita red).</a:t>
            </a:r>
          </a:p>
          <a:p>
            <a:pPr marL="342900" indent="-342900">
              <a:buAutoNum type="arabicPeriod"/>
            </a:pPr>
            <a:endParaRPr lang="es-E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AnalogousFromDarkSeedLeftStep">
      <a:dk1>
        <a:srgbClr val="000000"/>
      </a:dk1>
      <a:lt1>
        <a:srgbClr val="FFFFFF"/>
      </a:lt1>
      <a:dk2>
        <a:srgbClr val="1E301B"/>
      </a:dk2>
      <a:lt2>
        <a:srgbClr val="F1F0F3"/>
      </a:lt2>
      <a:accent1>
        <a:srgbClr val="85AE23"/>
      </a:accent1>
      <a:accent2>
        <a:srgbClr val="B4A118"/>
      </a:accent2>
      <a:accent3>
        <a:srgbClr val="E2802D"/>
      </a:accent3>
      <a:accent4>
        <a:srgbClr val="D1231C"/>
      </a:accent4>
      <a:accent5>
        <a:srgbClr val="E22D71"/>
      </a:accent5>
      <a:accent6>
        <a:srgbClr val="D11CAB"/>
      </a:accent6>
      <a:hlink>
        <a:srgbClr val="C34D66"/>
      </a:hlink>
      <a:folHlink>
        <a:srgbClr val="7F7F7F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RocaVTI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123</cp:revision>
  <dcterms:created xsi:type="dcterms:W3CDTF">2023-07-11T14:21:19Z</dcterms:created>
  <dcterms:modified xsi:type="dcterms:W3CDTF">2023-07-11T17:41:49Z</dcterms:modified>
</cp:coreProperties>
</file>