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448D24-A448-44F5-B0EA-CE00FBBDC34B}" v="957" dt="2023-07-11T17:41:49.1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F2448D24-A448-44F5-B0EA-CE00FBBDC34B}"/>
    <pc:docChg chg="modSld">
      <pc:chgData name="" userId="" providerId="" clId="Web-{F2448D24-A448-44F5-B0EA-CE00FBBDC34B}" dt="2023-07-11T14:21:31.349" v="1"/>
      <pc:docMkLst>
        <pc:docMk/>
      </pc:docMkLst>
      <pc:sldChg chg="delSp">
        <pc:chgData name="" userId="" providerId="" clId="Web-{F2448D24-A448-44F5-B0EA-CE00FBBDC34B}" dt="2023-07-11T14:21:31.349" v="1"/>
        <pc:sldMkLst>
          <pc:docMk/>
          <pc:sldMk cId="2406273178" sldId="256"/>
        </pc:sldMkLst>
        <pc:spChg chg="del">
          <ac:chgData name="" userId="" providerId="" clId="Web-{F2448D24-A448-44F5-B0EA-CE00FBBDC34B}" dt="2023-07-11T14:21:31.349" v="1"/>
          <ac:spMkLst>
            <pc:docMk/>
            <pc:sldMk cId="2406273178" sldId="256"/>
            <ac:spMk id="2" creationId="{00000000-0000-0000-0000-000000000000}"/>
          </ac:spMkLst>
        </pc:spChg>
        <pc:spChg chg="del">
          <ac:chgData name="" userId="" providerId="" clId="Web-{F2448D24-A448-44F5-B0EA-CE00FBBDC34B}" dt="2023-07-11T14:21:31.349" v="0"/>
          <ac:spMkLst>
            <pc:docMk/>
            <pc:sldMk cId="2406273178" sldId="256"/>
            <ac:spMk id="3" creationId="{00000000-0000-0000-0000-000000000000}"/>
          </ac:spMkLst>
        </pc:spChg>
      </pc:sldChg>
    </pc:docChg>
  </pc:docChgLst>
  <pc:docChgLst>
    <pc:chgData name="González Herrero, Carlos" userId="S::cgonzalezherrero@educa.madrid.org::7f66517a-1bc5-4409-9fc2-6860a598b85f" providerId="AD" clId="Web-{F2448D24-A448-44F5-B0EA-CE00FBBDC34B}"/>
    <pc:docChg chg="modSld addMainMaster delMainMaster">
      <pc:chgData name="González Herrero, Carlos" userId="S::cgonzalezherrero@educa.madrid.org::7f66517a-1bc5-4409-9fc2-6860a598b85f" providerId="AD" clId="Web-{F2448D24-A448-44F5-B0EA-CE00FBBDC34B}" dt="2023-07-11T17:41:49.089" v="499" actId="20577"/>
      <pc:docMkLst>
        <pc:docMk/>
      </pc:docMkLst>
      <pc:sldChg chg="addSp delSp modSp mod setBg modClrScheme chgLayout">
        <pc:chgData name="González Herrero, Carlos" userId="S::cgonzalezherrero@educa.madrid.org::7f66517a-1bc5-4409-9fc2-6860a598b85f" providerId="AD" clId="Web-{F2448D24-A448-44F5-B0EA-CE00FBBDC34B}" dt="2023-07-11T17:41:49.089" v="499" actId="20577"/>
        <pc:sldMkLst>
          <pc:docMk/>
          <pc:sldMk cId="2406273178" sldId="256"/>
        </pc:sldMkLst>
        <pc:spChg chg="add mod">
          <ac:chgData name="González Herrero, Carlos" userId="S::cgonzalezherrero@educa.madrid.org::7f66517a-1bc5-4409-9fc2-6860a598b85f" providerId="AD" clId="Web-{F2448D24-A448-44F5-B0EA-CE00FBBDC34B}" dt="2023-07-11T14:41:34.036" v="467"/>
          <ac:spMkLst>
            <pc:docMk/>
            <pc:sldMk cId="2406273178" sldId="256"/>
            <ac:spMk id="5" creationId="{B13CB9F1-91AB-381E-5D4B-B6D9BFE49F5D}"/>
          </ac:spMkLst>
        </pc:spChg>
        <pc:spChg chg="add mod">
          <ac:chgData name="González Herrero, Carlos" userId="S::cgonzalezherrero@educa.madrid.org::7f66517a-1bc5-4409-9fc2-6860a598b85f" providerId="AD" clId="Web-{F2448D24-A448-44F5-B0EA-CE00FBBDC34B}" dt="2023-07-11T17:41:49.089" v="499" actId="20577"/>
          <ac:spMkLst>
            <pc:docMk/>
            <pc:sldMk cId="2406273178" sldId="256"/>
            <ac:spMk id="6" creationId="{F8BC32E6-144D-AF02-6182-C40F1663A66C}"/>
          </ac:spMkLst>
        </pc:spChg>
        <pc:spChg chg="add del">
          <ac:chgData name="González Herrero, Carlos" userId="S::cgonzalezherrero@educa.madrid.org::7f66517a-1bc5-4409-9fc2-6860a598b85f" providerId="AD" clId="Web-{F2448D24-A448-44F5-B0EA-CE00FBBDC34B}" dt="2023-07-11T14:41:34.036" v="467"/>
          <ac:spMkLst>
            <pc:docMk/>
            <pc:sldMk cId="2406273178" sldId="256"/>
            <ac:spMk id="7" creationId="{435959F4-53DA-47FF-BC24-1E5B75C69876}"/>
          </ac:spMkLst>
        </pc:spChg>
        <pc:spChg chg="add del">
          <ac:chgData name="González Herrero, Carlos" userId="S::cgonzalezherrero@educa.madrid.org::7f66517a-1bc5-4409-9fc2-6860a598b85f" providerId="AD" clId="Web-{F2448D24-A448-44F5-B0EA-CE00FBBDC34B}" dt="2023-07-11T14:41:34.036" v="467"/>
          <ac:spMkLst>
            <pc:docMk/>
            <pc:sldMk cId="2406273178" sldId="256"/>
            <ac:spMk id="18" creationId="{59226104-0061-4319-8237-9C001BF85D49}"/>
          </ac:spMkLst>
        </pc:spChg>
        <pc:spChg chg="add del">
          <ac:chgData name="González Herrero, Carlos" userId="S::cgonzalezherrero@educa.madrid.org::7f66517a-1bc5-4409-9fc2-6860a598b85f" providerId="AD" clId="Web-{F2448D24-A448-44F5-B0EA-CE00FBBDC34B}" dt="2023-07-11T14:41:34.036" v="467"/>
          <ac:spMkLst>
            <pc:docMk/>
            <pc:sldMk cId="2406273178" sldId="256"/>
            <ac:spMk id="20" creationId="{A5D0B0D3-D735-4619-AA45-B57B791E1744}"/>
          </ac:spMkLst>
        </pc:spChg>
        <pc:spChg chg="add del">
          <ac:chgData name="González Herrero, Carlos" userId="S::cgonzalezherrero@educa.madrid.org::7f66517a-1bc5-4409-9fc2-6860a598b85f" providerId="AD" clId="Web-{F2448D24-A448-44F5-B0EA-CE00FBBDC34B}" dt="2023-07-11T14:41:34.036" v="467"/>
          <ac:spMkLst>
            <pc:docMk/>
            <pc:sldMk cId="2406273178" sldId="256"/>
            <ac:spMk id="22" creationId="{3D505D40-32E9-4C48-81F8-AD80433BE6B7}"/>
          </ac:spMkLst>
        </pc:spChg>
        <pc:spChg chg="add del">
          <ac:chgData name="González Herrero, Carlos" userId="S::cgonzalezherrero@educa.madrid.org::7f66517a-1bc5-4409-9fc2-6860a598b85f" providerId="AD" clId="Web-{F2448D24-A448-44F5-B0EA-CE00FBBDC34B}" dt="2023-07-11T14:38:49.826" v="457"/>
          <ac:spMkLst>
            <pc:docMk/>
            <pc:sldMk cId="2406273178" sldId="256"/>
            <ac:spMk id="43" creationId="{104332FF-8349-42A5-B5C8-5EE3825CE252}"/>
          </ac:spMkLst>
        </pc:spChg>
        <pc:spChg chg="add del">
          <ac:chgData name="González Herrero, Carlos" userId="S::cgonzalezherrero@educa.madrid.org::7f66517a-1bc5-4409-9fc2-6860a598b85f" providerId="AD" clId="Web-{F2448D24-A448-44F5-B0EA-CE00FBBDC34B}" dt="2023-07-11T14:38:49.826" v="457"/>
          <ac:spMkLst>
            <pc:docMk/>
            <pc:sldMk cId="2406273178" sldId="256"/>
            <ac:spMk id="45" creationId="{5A0118C5-4F8D-4CF4-BADD-53FEACC6C42A}"/>
          </ac:spMkLst>
        </pc:spChg>
        <pc:spChg chg="add del">
          <ac:chgData name="González Herrero, Carlos" userId="S::cgonzalezherrero@educa.madrid.org::7f66517a-1bc5-4409-9fc2-6860a598b85f" providerId="AD" clId="Web-{F2448D24-A448-44F5-B0EA-CE00FBBDC34B}" dt="2023-07-11T14:38:49.826" v="457"/>
          <ac:spMkLst>
            <pc:docMk/>
            <pc:sldMk cId="2406273178" sldId="256"/>
            <ac:spMk id="51" creationId="{8EEB3127-4A39-4F76-935D-6AC8D51AC0CE}"/>
          </ac:spMkLst>
        </pc:spChg>
        <pc:spChg chg="add del">
          <ac:chgData name="González Herrero, Carlos" userId="S::cgonzalezherrero@educa.madrid.org::7f66517a-1bc5-4409-9fc2-6860a598b85f" providerId="AD" clId="Web-{F2448D24-A448-44F5-B0EA-CE00FBBDC34B}" dt="2023-07-11T14:38:49.826" v="457"/>
          <ac:spMkLst>
            <pc:docMk/>
            <pc:sldMk cId="2406273178" sldId="256"/>
            <ac:spMk id="53" creationId="{98F2E216-6526-433B-8072-DEE222DC93A8}"/>
          </ac:spMkLst>
        </pc:spChg>
        <pc:spChg chg="add del">
          <ac:chgData name="González Herrero, Carlos" userId="S::cgonzalezherrero@educa.madrid.org::7f66517a-1bc5-4409-9fc2-6860a598b85f" providerId="AD" clId="Web-{F2448D24-A448-44F5-B0EA-CE00FBBDC34B}" dt="2023-07-11T14:38:49.826" v="457"/>
          <ac:spMkLst>
            <pc:docMk/>
            <pc:sldMk cId="2406273178" sldId="256"/>
            <ac:spMk id="55" creationId="{FFFEB18F-F81F-4CED-BE64-EB888A77C3B8}"/>
          </ac:spMkLst>
        </pc:spChg>
        <pc:spChg chg="add del">
          <ac:chgData name="González Herrero, Carlos" userId="S::cgonzalezherrero@educa.madrid.org::7f66517a-1bc5-4409-9fc2-6860a598b85f" providerId="AD" clId="Web-{F2448D24-A448-44F5-B0EA-CE00FBBDC34B}" dt="2023-07-11T14:41:34.036" v="467"/>
          <ac:spMkLst>
            <pc:docMk/>
            <pc:sldMk cId="2406273178" sldId="256"/>
            <ac:spMk id="69" creationId="{63BAC6E0-ADAC-40FB-AF53-88FA5F83738C}"/>
          </ac:spMkLst>
        </pc:spChg>
        <pc:spChg chg="add del">
          <ac:chgData name="González Herrero, Carlos" userId="S::cgonzalezherrero@educa.madrid.org::7f66517a-1bc5-4409-9fc2-6860a598b85f" providerId="AD" clId="Web-{F2448D24-A448-44F5-B0EA-CE00FBBDC34B}" dt="2023-07-11T14:41:34.036" v="467"/>
          <ac:spMkLst>
            <pc:docMk/>
            <pc:sldMk cId="2406273178" sldId="256"/>
            <ac:spMk id="71" creationId="{107134A1-6E23-4417-8A0E-6B7013EE74C7}"/>
          </ac:spMkLst>
        </pc:spChg>
        <pc:spChg chg="add del">
          <ac:chgData name="González Herrero, Carlos" userId="S::cgonzalezherrero@educa.madrid.org::7f66517a-1bc5-4409-9fc2-6860a598b85f" providerId="AD" clId="Web-{F2448D24-A448-44F5-B0EA-CE00FBBDC34B}" dt="2023-07-11T14:41:34.036" v="467"/>
          <ac:spMkLst>
            <pc:docMk/>
            <pc:sldMk cId="2406273178" sldId="256"/>
            <ac:spMk id="106" creationId="{4CB47DB7-904B-416E-8C82-41DA194E038B}"/>
          </ac:spMkLst>
        </pc:spChg>
        <pc:grpChg chg="add del">
          <ac:chgData name="González Herrero, Carlos" userId="S::cgonzalezherrero@educa.madrid.org::7f66517a-1bc5-4409-9fc2-6860a598b85f" providerId="AD" clId="Web-{F2448D24-A448-44F5-B0EA-CE00FBBDC34B}" dt="2023-07-11T14:41:34.036" v="467"/>
          <ac:grpSpMkLst>
            <pc:docMk/>
            <pc:sldMk cId="2406273178" sldId="256"/>
            <ac:grpSpMk id="9" creationId="{A7CF83E8-F6F0-41E3-B580-7412A04DDFB5}"/>
          </ac:grpSpMkLst>
        </pc:grpChg>
        <pc:grpChg chg="add del">
          <ac:chgData name="González Herrero, Carlos" userId="S::cgonzalezherrero@educa.madrid.org::7f66517a-1bc5-4409-9fc2-6860a598b85f" providerId="AD" clId="Web-{F2448D24-A448-44F5-B0EA-CE00FBBDC34B}" dt="2023-07-11T14:41:34.036" v="467"/>
          <ac:grpSpMkLst>
            <pc:docMk/>
            <pc:sldMk cId="2406273178" sldId="256"/>
            <ac:grpSpMk id="24" creationId="{C507BF36-B92B-4CAC-BCA7-8364B51E1F09}"/>
          </ac:grpSpMkLst>
        </pc:grpChg>
        <pc:grpChg chg="add del">
          <ac:chgData name="González Herrero, Carlos" userId="S::cgonzalezherrero@educa.madrid.org::7f66517a-1bc5-4409-9fc2-6860a598b85f" providerId="AD" clId="Web-{F2448D24-A448-44F5-B0EA-CE00FBBDC34B}" dt="2023-07-11T14:41:34.036" v="467"/>
          <ac:grpSpMkLst>
            <pc:docMk/>
            <pc:sldMk cId="2406273178" sldId="256"/>
            <ac:grpSpMk id="33" creationId="{BDF0D99C-5D42-41C6-A50C-C4E2D6B2A36E}"/>
          </ac:grpSpMkLst>
        </pc:grpChg>
        <pc:grpChg chg="add del">
          <ac:chgData name="González Herrero, Carlos" userId="S::cgonzalezherrero@educa.madrid.org::7f66517a-1bc5-4409-9fc2-6860a598b85f" providerId="AD" clId="Web-{F2448D24-A448-44F5-B0EA-CE00FBBDC34B}" dt="2023-07-11T14:38:49.826" v="457"/>
          <ac:grpSpMkLst>
            <pc:docMk/>
            <pc:sldMk cId="2406273178" sldId="256"/>
            <ac:grpSpMk id="36" creationId="{8997F1B7-1EE7-4EA5-A5A4-866F9A810C9F}"/>
          </ac:grpSpMkLst>
        </pc:grpChg>
        <pc:grpChg chg="add del">
          <ac:chgData name="González Herrero, Carlos" userId="S::cgonzalezherrero@educa.madrid.org::7f66517a-1bc5-4409-9fc2-6860a598b85f" providerId="AD" clId="Web-{F2448D24-A448-44F5-B0EA-CE00FBBDC34B}" dt="2023-07-11T14:38:49.826" v="457"/>
          <ac:grpSpMkLst>
            <pc:docMk/>
            <pc:sldMk cId="2406273178" sldId="256"/>
            <ac:grpSpMk id="47" creationId="{00E015F5-1A99-4E40-BC3D-7707802996B5}"/>
          </ac:grpSpMkLst>
        </pc:grpChg>
        <pc:grpChg chg="add del">
          <ac:chgData name="González Herrero, Carlos" userId="S::cgonzalezherrero@educa.madrid.org::7f66517a-1bc5-4409-9fc2-6860a598b85f" providerId="AD" clId="Web-{F2448D24-A448-44F5-B0EA-CE00FBBDC34B}" dt="2023-07-11T14:38:49.826" v="457"/>
          <ac:grpSpMkLst>
            <pc:docMk/>
            <pc:sldMk cId="2406273178" sldId="256"/>
            <ac:grpSpMk id="57" creationId="{0AD1D347-1879-4D73-8825-EB52119D1B47}"/>
          </ac:grpSpMkLst>
        </pc:grpChg>
        <pc:grpChg chg="add del">
          <ac:chgData name="González Herrero, Carlos" userId="S::cgonzalezherrero@educa.madrid.org::7f66517a-1bc5-4409-9fc2-6860a598b85f" providerId="AD" clId="Web-{F2448D24-A448-44F5-B0EA-CE00FBBDC34B}" dt="2023-07-11T14:41:34.036" v="467"/>
          <ac:grpSpMkLst>
            <pc:docMk/>
            <pc:sldMk cId="2406273178" sldId="256"/>
            <ac:grpSpMk id="73" creationId="{27A2371D-E95E-4E2E-ABB9-D6409A537FC6}"/>
          </ac:grpSpMkLst>
        </pc:grpChg>
        <pc:picChg chg="add mod">
          <ac:chgData name="González Herrero, Carlos" userId="S::cgonzalezherrero@educa.madrid.org::7f66517a-1bc5-4409-9fc2-6860a598b85f" providerId="AD" clId="Web-{F2448D24-A448-44F5-B0EA-CE00FBBDC34B}" dt="2023-07-11T14:41:34.036" v="467"/>
          <ac:picMkLst>
            <pc:docMk/>
            <pc:sldMk cId="2406273178" sldId="256"/>
            <ac:picMk id="4" creationId="{D0EEFD53-F3D6-FEB6-A1C1-BB79694A471E}"/>
          </ac:picMkLst>
        </pc:picChg>
      </pc:sldChg>
      <pc:sldMasterChg chg="del delSldLayout">
        <pc:chgData name="González Herrero, Carlos" userId="S::cgonzalezherrero@educa.madrid.org::7f66517a-1bc5-4409-9fc2-6860a598b85f" providerId="AD" clId="Web-{F2448D24-A448-44F5-B0EA-CE00FBBDC34B}" dt="2023-07-11T14:22:26.913" v="0"/>
        <pc:sldMasterMkLst>
          <pc:docMk/>
          <pc:sldMasterMk cId="2933118997" sldId="2147483648"/>
        </pc:sldMasterMkLst>
        <pc:sldLayoutChg chg="del">
          <pc:chgData name="González Herrero, Carlos" userId="S::cgonzalezherrero@educa.madrid.org::7f66517a-1bc5-4409-9fc2-6860a598b85f" providerId="AD" clId="Web-{F2448D24-A448-44F5-B0EA-CE00FBBDC34B}" dt="2023-07-11T14:22:26.913" v="0"/>
          <pc:sldLayoutMkLst>
            <pc:docMk/>
            <pc:sldMasterMk cId="2933118997" sldId="2147483648"/>
            <pc:sldLayoutMk cId="2288191458" sldId="2147483649"/>
          </pc:sldLayoutMkLst>
        </pc:sldLayoutChg>
        <pc:sldLayoutChg chg="del">
          <pc:chgData name="González Herrero, Carlos" userId="S::cgonzalezherrero@educa.madrid.org::7f66517a-1bc5-4409-9fc2-6860a598b85f" providerId="AD" clId="Web-{F2448D24-A448-44F5-B0EA-CE00FBBDC34B}" dt="2023-07-11T14:22:26.913" v="0"/>
          <pc:sldLayoutMkLst>
            <pc:docMk/>
            <pc:sldMasterMk cId="2933118997" sldId="2147483648"/>
            <pc:sldLayoutMk cId="3398174421" sldId="2147483650"/>
          </pc:sldLayoutMkLst>
        </pc:sldLayoutChg>
        <pc:sldLayoutChg chg="del">
          <pc:chgData name="González Herrero, Carlos" userId="S::cgonzalezherrero@educa.madrid.org::7f66517a-1bc5-4409-9fc2-6860a598b85f" providerId="AD" clId="Web-{F2448D24-A448-44F5-B0EA-CE00FBBDC34B}" dt="2023-07-11T14:22:26.913" v="0"/>
          <pc:sldLayoutMkLst>
            <pc:docMk/>
            <pc:sldMasterMk cId="2933118997" sldId="2147483648"/>
            <pc:sldLayoutMk cId="2339700568" sldId="2147483651"/>
          </pc:sldLayoutMkLst>
        </pc:sldLayoutChg>
        <pc:sldLayoutChg chg="del">
          <pc:chgData name="González Herrero, Carlos" userId="S::cgonzalezherrero@educa.madrid.org::7f66517a-1bc5-4409-9fc2-6860a598b85f" providerId="AD" clId="Web-{F2448D24-A448-44F5-B0EA-CE00FBBDC34B}" dt="2023-07-11T14:22:26.913" v="0"/>
          <pc:sldLayoutMkLst>
            <pc:docMk/>
            <pc:sldMasterMk cId="2933118997" sldId="2147483648"/>
            <pc:sldLayoutMk cId="979029867" sldId="2147483652"/>
          </pc:sldLayoutMkLst>
        </pc:sldLayoutChg>
        <pc:sldLayoutChg chg="del">
          <pc:chgData name="González Herrero, Carlos" userId="S::cgonzalezherrero@educa.madrid.org::7f66517a-1bc5-4409-9fc2-6860a598b85f" providerId="AD" clId="Web-{F2448D24-A448-44F5-B0EA-CE00FBBDC34B}" dt="2023-07-11T14:22:26.913" v="0"/>
          <pc:sldLayoutMkLst>
            <pc:docMk/>
            <pc:sldMasterMk cId="2933118997" sldId="2147483648"/>
            <pc:sldLayoutMk cId="1752394269" sldId="2147483653"/>
          </pc:sldLayoutMkLst>
        </pc:sldLayoutChg>
        <pc:sldLayoutChg chg="del">
          <pc:chgData name="González Herrero, Carlos" userId="S::cgonzalezherrero@educa.madrid.org::7f66517a-1bc5-4409-9fc2-6860a598b85f" providerId="AD" clId="Web-{F2448D24-A448-44F5-B0EA-CE00FBBDC34B}" dt="2023-07-11T14:22:26.913" v="0"/>
          <pc:sldLayoutMkLst>
            <pc:docMk/>
            <pc:sldMasterMk cId="2933118997" sldId="2147483648"/>
            <pc:sldLayoutMk cId="3630658609" sldId="2147483654"/>
          </pc:sldLayoutMkLst>
        </pc:sldLayoutChg>
        <pc:sldLayoutChg chg="del">
          <pc:chgData name="González Herrero, Carlos" userId="S::cgonzalezherrero@educa.madrid.org::7f66517a-1bc5-4409-9fc2-6860a598b85f" providerId="AD" clId="Web-{F2448D24-A448-44F5-B0EA-CE00FBBDC34B}" dt="2023-07-11T14:22:26.913" v="0"/>
          <pc:sldLayoutMkLst>
            <pc:docMk/>
            <pc:sldMasterMk cId="2933118997" sldId="2147483648"/>
            <pc:sldLayoutMk cId="3682375612" sldId="2147483655"/>
          </pc:sldLayoutMkLst>
        </pc:sldLayoutChg>
        <pc:sldLayoutChg chg="del">
          <pc:chgData name="González Herrero, Carlos" userId="S::cgonzalezherrero@educa.madrid.org::7f66517a-1bc5-4409-9fc2-6860a598b85f" providerId="AD" clId="Web-{F2448D24-A448-44F5-B0EA-CE00FBBDC34B}" dt="2023-07-11T14:22:26.913" v="0"/>
          <pc:sldLayoutMkLst>
            <pc:docMk/>
            <pc:sldMasterMk cId="2933118997" sldId="2147483648"/>
            <pc:sldLayoutMk cId="1360449816" sldId="2147483656"/>
          </pc:sldLayoutMkLst>
        </pc:sldLayoutChg>
        <pc:sldLayoutChg chg="del">
          <pc:chgData name="González Herrero, Carlos" userId="S::cgonzalezherrero@educa.madrid.org::7f66517a-1bc5-4409-9fc2-6860a598b85f" providerId="AD" clId="Web-{F2448D24-A448-44F5-B0EA-CE00FBBDC34B}" dt="2023-07-11T14:22:26.913" v="0"/>
          <pc:sldLayoutMkLst>
            <pc:docMk/>
            <pc:sldMasterMk cId="2933118997" sldId="2147483648"/>
            <pc:sldLayoutMk cId="383603595" sldId="2147483657"/>
          </pc:sldLayoutMkLst>
        </pc:sldLayoutChg>
        <pc:sldLayoutChg chg="del">
          <pc:chgData name="González Herrero, Carlos" userId="S::cgonzalezherrero@educa.madrid.org::7f66517a-1bc5-4409-9fc2-6860a598b85f" providerId="AD" clId="Web-{F2448D24-A448-44F5-B0EA-CE00FBBDC34B}" dt="2023-07-11T14:22:26.913" v="0"/>
          <pc:sldLayoutMkLst>
            <pc:docMk/>
            <pc:sldMasterMk cId="2933118997" sldId="2147483648"/>
            <pc:sldLayoutMk cId="541863252" sldId="2147483658"/>
          </pc:sldLayoutMkLst>
        </pc:sldLayoutChg>
        <pc:sldLayoutChg chg="del">
          <pc:chgData name="González Herrero, Carlos" userId="S::cgonzalezherrero@educa.madrid.org::7f66517a-1bc5-4409-9fc2-6860a598b85f" providerId="AD" clId="Web-{F2448D24-A448-44F5-B0EA-CE00FBBDC34B}" dt="2023-07-11T14:22:26.913" v="0"/>
          <pc:sldLayoutMkLst>
            <pc:docMk/>
            <pc:sldMasterMk cId="2933118997" sldId="2147483648"/>
            <pc:sldLayoutMk cId="2215096201" sldId="2147483659"/>
          </pc:sldLayoutMkLst>
        </pc:sldLayoutChg>
      </pc:sldMasterChg>
      <pc:sldMasterChg chg="add del replId addSldLayout delSldLayout">
        <pc:chgData name="González Herrero, Carlos" userId="S::cgonzalezherrero@educa.madrid.org::7f66517a-1bc5-4409-9fc2-6860a598b85f" providerId="AD" clId="Web-{F2448D24-A448-44F5-B0EA-CE00FBBDC34B}" dt="2023-07-11T14:41:34.036" v="467"/>
        <pc:sldMasterMkLst>
          <pc:docMk/>
          <pc:sldMasterMk cId="114753140" sldId="2147483660"/>
        </pc:sldMasterMkLst>
        <pc:sldLayoutChg chg="add del">
          <pc:chgData name="González Herrero, Carlos" userId="S::cgonzalezherrero@educa.madrid.org::7f66517a-1bc5-4409-9fc2-6860a598b85f" providerId="AD" clId="Web-{F2448D24-A448-44F5-B0EA-CE00FBBDC34B}" dt="2023-07-11T14:41:34.036" v="467"/>
          <pc:sldLayoutMkLst>
            <pc:docMk/>
            <pc:sldMasterMk cId="114753140" sldId="2147483660"/>
            <pc:sldLayoutMk cId="937963282" sldId="2147483661"/>
          </pc:sldLayoutMkLst>
        </pc:sldLayoutChg>
        <pc:sldLayoutChg chg="add del replId">
          <pc:chgData name="González Herrero, Carlos" userId="S::cgonzalezherrero@educa.madrid.org::7f66517a-1bc5-4409-9fc2-6860a598b85f" providerId="AD" clId="Web-{F2448D24-A448-44F5-B0EA-CE00FBBDC34B}" dt="2023-07-11T14:41:34.036" v="467"/>
          <pc:sldLayoutMkLst>
            <pc:docMk/>
            <pc:sldMasterMk cId="114753140" sldId="2147483660"/>
            <pc:sldLayoutMk cId="1005855321" sldId="2147483662"/>
          </pc:sldLayoutMkLst>
        </pc:sldLayoutChg>
        <pc:sldLayoutChg chg="add del replId">
          <pc:chgData name="González Herrero, Carlos" userId="S::cgonzalezherrero@educa.madrid.org::7f66517a-1bc5-4409-9fc2-6860a598b85f" providerId="AD" clId="Web-{F2448D24-A448-44F5-B0EA-CE00FBBDC34B}" dt="2023-07-11T14:41:34.036" v="467"/>
          <pc:sldLayoutMkLst>
            <pc:docMk/>
            <pc:sldMasterMk cId="114753140" sldId="2147483660"/>
            <pc:sldLayoutMk cId="848254501" sldId="2147483663"/>
          </pc:sldLayoutMkLst>
        </pc:sldLayoutChg>
        <pc:sldLayoutChg chg="add del replId">
          <pc:chgData name="González Herrero, Carlos" userId="S::cgonzalezherrero@educa.madrid.org::7f66517a-1bc5-4409-9fc2-6860a598b85f" providerId="AD" clId="Web-{F2448D24-A448-44F5-B0EA-CE00FBBDC34B}" dt="2023-07-11T14:41:34.036" v="467"/>
          <pc:sldLayoutMkLst>
            <pc:docMk/>
            <pc:sldMasterMk cId="114753140" sldId="2147483660"/>
            <pc:sldLayoutMk cId="3457733551" sldId="2147483664"/>
          </pc:sldLayoutMkLst>
        </pc:sldLayoutChg>
        <pc:sldLayoutChg chg="add del replId">
          <pc:chgData name="González Herrero, Carlos" userId="S::cgonzalezherrero@educa.madrid.org::7f66517a-1bc5-4409-9fc2-6860a598b85f" providerId="AD" clId="Web-{F2448D24-A448-44F5-B0EA-CE00FBBDC34B}" dt="2023-07-11T14:41:34.036" v="467"/>
          <pc:sldLayoutMkLst>
            <pc:docMk/>
            <pc:sldMasterMk cId="114753140" sldId="2147483660"/>
            <pc:sldLayoutMk cId="979772216" sldId="2147483665"/>
          </pc:sldLayoutMkLst>
        </pc:sldLayoutChg>
        <pc:sldLayoutChg chg="add del replId">
          <pc:chgData name="González Herrero, Carlos" userId="S::cgonzalezherrero@educa.madrid.org::7f66517a-1bc5-4409-9fc2-6860a598b85f" providerId="AD" clId="Web-{F2448D24-A448-44F5-B0EA-CE00FBBDC34B}" dt="2023-07-11T14:41:34.036" v="467"/>
          <pc:sldLayoutMkLst>
            <pc:docMk/>
            <pc:sldMasterMk cId="114753140" sldId="2147483660"/>
            <pc:sldLayoutMk cId="3640594159" sldId="2147483666"/>
          </pc:sldLayoutMkLst>
        </pc:sldLayoutChg>
        <pc:sldLayoutChg chg="add del replId">
          <pc:chgData name="González Herrero, Carlos" userId="S::cgonzalezherrero@educa.madrid.org::7f66517a-1bc5-4409-9fc2-6860a598b85f" providerId="AD" clId="Web-{F2448D24-A448-44F5-B0EA-CE00FBBDC34B}" dt="2023-07-11T14:41:34.036" v="467"/>
          <pc:sldLayoutMkLst>
            <pc:docMk/>
            <pc:sldMasterMk cId="114753140" sldId="2147483660"/>
            <pc:sldLayoutMk cId="2912384291" sldId="2147483667"/>
          </pc:sldLayoutMkLst>
        </pc:sldLayoutChg>
        <pc:sldLayoutChg chg="add del replId">
          <pc:chgData name="González Herrero, Carlos" userId="S::cgonzalezherrero@educa.madrid.org::7f66517a-1bc5-4409-9fc2-6860a598b85f" providerId="AD" clId="Web-{F2448D24-A448-44F5-B0EA-CE00FBBDC34B}" dt="2023-07-11T14:41:34.036" v="467"/>
          <pc:sldLayoutMkLst>
            <pc:docMk/>
            <pc:sldMasterMk cId="114753140" sldId="2147483660"/>
            <pc:sldLayoutMk cId="2227713493" sldId="2147483668"/>
          </pc:sldLayoutMkLst>
        </pc:sldLayoutChg>
        <pc:sldLayoutChg chg="add del replId">
          <pc:chgData name="González Herrero, Carlos" userId="S::cgonzalezherrero@educa.madrid.org::7f66517a-1bc5-4409-9fc2-6860a598b85f" providerId="AD" clId="Web-{F2448D24-A448-44F5-B0EA-CE00FBBDC34B}" dt="2023-07-11T14:41:34.036" v="467"/>
          <pc:sldLayoutMkLst>
            <pc:docMk/>
            <pc:sldMasterMk cId="114753140" sldId="2147483660"/>
            <pc:sldLayoutMk cId="407292114" sldId="2147483669"/>
          </pc:sldLayoutMkLst>
        </pc:sldLayoutChg>
        <pc:sldLayoutChg chg="add del replId">
          <pc:chgData name="González Herrero, Carlos" userId="S::cgonzalezherrero@educa.madrid.org::7f66517a-1bc5-4409-9fc2-6860a598b85f" providerId="AD" clId="Web-{F2448D24-A448-44F5-B0EA-CE00FBBDC34B}" dt="2023-07-11T14:41:34.036" v="467"/>
          <pc:sldLayoutMkLst>
            <pc:docMk/>
            <pc:sldMasterMk cId="114753140" sldId="2147483660"/>
            <pc:sldLayoutMk cId="1438934195" sldId="2147483670"/>
          </pc:sldLayoutMkLst>
        </pc:sldLayoutChg>
        <pc:sldLayoutChg chg="add del replId">
          <pc:chgData name="González Herrero, Carlos" userId="S::cgonzalezherrero@educa.madrid.org::7f66517a-1bc5-4409-9fc2-6860a598b85f" providerId="AD" clId="Web-{F2448D24-A448-44F5-B0EA-CE00FBBDC34B}" dt="2023-07-11T14:41:34.036" v="467"/>
          <pc:sldLayoutMkLst>
            <pc:docMk/>
            <pc:sldMasterMk cId="114753140" sldId="2147483660"/>
            <pc:sldLayoutMk cId="4098494446" sldId="2147483671"/>
          </pc:sldLayoutMkLst>
        </pc:sldLayoutChg>
      </pc:sldMasterChg>
      <pc:sldMasterChg chg="add del addSldLayout delSldLayout">
        <pc:chgData name="González Herrero, Carlos" userId="S::cgonzalezherrero@educa.madrid.org::7f66517a-1bc5-4409-9fc2-6860a598b85f" providerId="AD" clId="Web-{F2448D24-A448-44F5-B0EA-CE00FBBDC34B}" dt="2023-07-11T14:38:49.826" v="457"/>
        <pc:sldMasterMkLst>
          <pc:docMk/>
          <pc:sldMasterMk cId="1817844337" sldId="2147483672"/>
        </pc:sldMasterMkLst>
        <pc:sldLayoutChg chg="add del">
          <pc:chgData name="González Herrero, Carlos" userId="S::cgonzalezherrero@educa.madrid.org::7f66517a-1bc5-4409-9fc2-6860a598b85f" providerId="AD" clId="Web-{F2448D24-A448-44F5-B0EA-CE00FBBDC34B}" dt="2023-07-11T14:38:49.826" v="457"/>
          <pc:sldLayoutMkLst>
            <pc:docMk/>
            <pc:sldMasterMk cId="1817844337" sldId="2147483672"/>
            <pc:sldLayoutMk cId="2204583974" sldId="2147483673"/>
          </pc:sldLayoutMkLst>
        </pc:sldLayoutChg>
        <pc:sldLayoutChg chg="add del">
          <pc:chgData name="González Herrero, Carlos" userId="S::cgonzalezherrero@educa.madrid.org::7f66517a-1bc5-4409-9fc2-6860a598b85f" providerId="AD" clId="Web-{F2448D24-A448-44F5-B0EA-CE00FBBDC34B}" dt="2023-07-11T14:38:49.826" v="457"/>
          <pc:sldLayoutMkLst>
            <pc:docMk/>
            <pc:sldMasterMk cId="1817844337" sldId="2147483672"/>
            <pc:sldLayoutMk cId="2556872526" sldId="2147483674"/>
          </pc:sldLayoutMkLst>
        </pc:sldLayoutChg>
        <pc:sldLayoutChg chg="add del">
          <pc:chgData name="González Herrero, Carlos" userId="S::cgonzalezherrero@educa.madrid.org::7f66517a-1bc5-4409-9fc2-6860a598b85f" providerId="AD" clId="Web-{F2448D24-A448-44F5-B0EA-CE00FBBDC34B}" dt="2023-07-11T14:38:49.826" v="457"/>
          <pc:sldLayoutMkLst>
            <pc:docMk/>
            <pc:sldMasterMk cId="1817844337" sldId="2147483672"/>
            <pc:sldLayoutMk cId="2833342978" sldId="2147483675"/>
          </pc:sldLayoutMkLst>
        </pc:sldLayoutChg>
        <pc:sldLayoutChg chg="add del">
          <pc:chgData name="González Herrero, Carlos" userId="S::cgonzalezherrero@educa.madrid.org::7f66517a-1bc5-4409-9fc2-6860a598b85f" providerId="AD" clId="Web-{F2448D24-A448-44F5-B0EA-CE00FBBDC34B}" dt="2023-07-11T14:38:49.826" v="457"/>
          <pc:sldLayoutMkLst>
            <pc:docMk/>
            <pc:sldMasterMk cId="1817844337" sldId="2147483672"/>
            <pc:sldLayoutMk cId="2395398100" sldId="2147483676"/>
          </pc:sldLayoutMkLst>
        </pc:sldLayoutChg>
        <pc:sldLayoutChg chg="add del">
          <pc:chgData name="González Herrero, Carlos" userId="S::cgonzalezherrero@educa.madrid.org::7f66517a-1bc5-4409-9fc2-6860a598b85f" providerId="AD" clId="Web-{F2448D24-A448-44F5-B0EA-CE00FBBDC34B}" dt="2023-07-11T14:38:49.826" v="457"/>
          <pc:sldLayoutMkLst>
            <pc:docMk/>
            <pc:sldMasterMk cId="1817844337" sldId="2147483672"/>
            <pc:sldLayoutMk cId="868701290" sldId="2147483677"/>
          </pc:sldLayoutMkLst>
        </pc:sldLayoutChg>
        <pc:sldLayoutChg chg="add del">
          <pc:chgData name="González Herrero, Carlos" userId="S::cgonzalezherrero@educa.madrid.org::7f66517a-1bc5-4409-9fc2-6860a598b85f" providerId="AD" clId="Web-{F2448D24-A448-44F5-B0EA-CE00FBBDC34B}" dt="2023-07-11T14:38:49.826" v="457"/>
          <pc:sldLayoutMkLst>
            <pc:docMk/>
            <pc:sldMasterMk cId="1817844337" sldId="2147483672"/>
            <pc:sldLayoutMk cId="2857148889" sldId="2147483678"/>
          </pc:sldLayoutMkLst>
        </pc:sldLayoutChg>
        <pc:sldLayoutChg chg="add del">
          <pc:chgData name="González Herrero, Carlos" userId="S::cgonzalezherrero@educa.madrid.org::7f66517a-1bc5-4409-9fc2-6860a598b85f" providerId="AD" clId="Web-{F2448D24-A448-44F5-B0EA-CE00FBBDC34B}" dt="2023-07-11T14:38:49.826" v="457"/>
          <pc:sldLayoutMkLst>
            <pc:docMk/>
            <pc:sldMasterMk cId="1817844337" sldId="2147483672"/>
            <pc:sldLayoutMk cId="680485015" sldId="2147483679"/>
          </pc:sldLayoutMkLst>
        </pc:sldLayoutChg>
        <pc:sldLayoutChg chg="add del">
          <pc:chgData name="González Herrero, Carlos" userId="S::cgonzalezherrero@educa.madrid.org::7f66517a-1bc5-4409-9fc2-6860a598b85f" providerId="AD" clId="Web-{F2448D24-A448-44F5-B0EA-CE00FBBDC34B}" dt="2023-07-11T14:38:49.826" v="457"/>
          <pc:sldLayoutMkLst>
            <pc:docMk/>
            <pc:sldMasterMk cId="1817844337" sldId="2147483672"/>
            <pc:sldLayoutMk cId="3962585890" sldId="2147483680"/>
          </pc:sldLayoutMkLst>
        </pc:sldLayoutChg>
        <pc:sldLayoutChg chg="add del">
          <pc:chgData name="González Herrero, Carlos" userId="S::cgonzalezherrero@educa.madrid.org::7f66517a-1bc5-4409-9fc2-6860a598b85f" providerId="AD" clId="Web-{F2448D24-A448-44F5-B0EA-CE00FBBDC34B}" dt="2023-07-11T14:38:49.826" v="457"/>
          <pc:sldLayoutMkLst>
            <pc:docMk/>
            <pc:sldMasterMk cId="1817844337" sldId="2147483672"/>
            <pc:sldLayoutMk cId="2741143635" sldId="2147483681"/>
          </pc:sldLayoutMkLst>
        </pc:sldLayoutChg>
        <pc:sldLayoutChg chg="add del">
          <pc:chgData name="González Herrero, Carlos" userId="S::cgonzalezherrero@educa.madrid.org::7f66517a-1bc5-4409-9fc2-6860a598b85f" providerId="AD" clId="Web-{F2448D24-A448-44F5-B0EA-CE00FBBDC34B}" dt="2023-07-11T14:38:49.826" v="457"/>
          <pc:sldLayoutMkLst>
            <pc:docMk/>
            <pc:sldMasterMk cId="1817844337" sldId="2147483672"/>
            <pc:sldLayoutMk cId="1454512248" sldId="2147483682"/>
          </pc:sldLayoutMkLst>
        </pc:sldLayoutChg>
        <pc:sldLayoutChg chg="add del">
          <pc:chgData name="González Herrero, Carlos" userId="S::cgonzalezherrero@educa.madrid.org::7f66517a-1bc5-4409-9fc2-6860a598b85f" providerId="AD" clId="Web-{F2448D24-A448-44F5-B0EA-CE00FBBDC34B}" dt="2023-07-11T14:38:49.826" v="457"/>
          <pc:sldLayoutMkLst>
            <pc:docMk/>
            <pc:sldMasterMk cId="1817844337" sldId="2147483672"/>
            <pc:sldLayoutMk cId="3789573626" sldId="2147483683"/>
          </pc:sldLayoutMkLst>
        </pc:sldLayoutChg>
      </pc:sldMasterChg>
      <pc:sldMasterChg chg="add del addSldLayout delSldLayout">
        <pc:chgData name="González Herrero, Carlos" userId="S::cgonzalezherrero@educa.madrid.org::7f66517a-1bc5-4409-9fc2-6860a598b85f" providerId="AD" clId="Web-{F2448D24-A448-44F5-B0EA-CE00FBBDC34B}" dt="2023-07-11T14:41:34.036" v="467"/>
        <pc:sldMasterMkLst>
          <pc:docMk/>
          <pc:sldMasterMk cId="2453272456" sldId="2147483734"/>
        </pc:sldMasterMkLst>
        <pc:sldLayoutChg chg="add del">
          <pc:chgData name="González Herrero, Carlos" userId="S::cgonzalezherrero@educa.madrid.org::7f66517a-1bc5-4409-9fc2-6860a598b85f" providerId="AD" clId="Web-{F2448D24-A448-44F5-B0EA-CE00FBBDC34B}" dt="2023-07-11T14:41:34.036" v="467"/>
          <pc:sldLayoutMkLst>
            <pc:docMk/>
            <pc:sldMasterMk cId="2453272456" sldId="2147483734"/>
            <pc:sldLayoutMk cId="3123975428" sldId="2147483723"/>
          </pc:sldLayoutMkLst>
        </pc:sldLayoutChg>
        <pc:sldLayoutChg chg="add del">
          <pc:chgData name="González Herrero, Carlos" userId="S::cgonzalezherrero@educa.madrid.org::7f66517a-1bc5-4409-9fc2-6860a598b85f" providerId="AD" clId="Web-{F2448D24-A448-44F5-B0EA-CE00FBBDC34B}" dt="2023-07-11T14:41:34.036" v="467"/>
          <pc:sldLayoutMkLst>
            <pc:docMk/>
            <pc:sldMasterMk cId="2453272456" sldId="2147483734"/>
            <pc:sldLayoutMk cId="1453628821" sldId="2147483724"/>
          </pc:sldLayoutMkLst>
        </pc:sldLayoutChg>
        <pc:sldLayoutChg chg="add del">
          <pc:chgData name="González Herrero, Carlos" userId="S::cgonzalezherrero@educa.madrid.org::7f66517a-1bc5-4409-9fc2-6860a598b85f" providerId="AD" clId="Web-{F2448D24-A448-44F5-B0EA-CE00FBBDC34B}" dt="2023-07-11T14:41:34.036" v="467"/>
          <pc:sldLayoutMkLst>
            <pc:docMk/>
            <pc:sldMasterMk cId="2453272456" sldId="2147483734"/>
            <pc:sldLayoutMk cId="3532835693" sldId="2147483725"/>
          </pc:sldLayoutMkLst>
        </pc:sldLayoutChg>
        <pc:sldLayoutChg chg="add del">
          <pc:chgData name="González Herrero, Carlos" userId="S::cgonzalezherrero@educa.madrid.org::7f66517a-1bc5-4409-9fc2-6860a598b85f" providerId="AD" clId="Web-{F2448D24-A448-44F5-B0EA-CE00FBBDC34B}" dt="2023-07-11T14:41:34.036" v="467"/>
          <pc:sldLayoutMkLst>
            <pc:docMk/>
            <pc:sldMasterMk cId="2453272456" sldId="2147483734"/>
            <pc:sldLayoutMk cId="1287188303" sldId="2147483726"/>
          </pc:sldLayoutMkLst>
        </pc:sldLayoutChg>
        <pc:sldLayoutChg chg="add del">
          <pc:chgData name="González Herrero, Carlos" userId="S::cgonzalezherrero@educa.madrid.org::7f66517a-1bc5-4409-9fc2-6860a598b85f" providerId="AD" clId="Web-{F2448D24-A448-44F5-B0EA-CE00FBBDC34B}" dt="2023-07-11T14:41:34.036" v="467"/>
          <pc:sldLayoutMkLst>
            <pc:docMk/>
            <pc:sldMasterMk cId="2453272456" sldId="2147483734"/>
            <pc:sldLayoutMk cId="1258912874" sldId="2147483727"/>
          </pc:sldLayoutMkLst>
        </pc:sldLayoutChg>
        <pc:sldLayoutChg chg="add del">
          <pc:chgData name="González Herrero, Carlos" userId="S::cgonzalezherrero@educa.madrid.org::7f66517a-1bc5-4409-9fc2-6860a598b85f" providerId="AD" clId="Web-{F2448D24-A448-44F5-B0EA-CE00FBBDC34B}" dt="2023-07-11T14:41:34.036" v="467"/>
          <pc:sldLayoutMkLst>
            <pc:docMk/>
            <pc:sldMasterMk cId="2453272456" sldId="2147483734"/>
            <pc:sldLayoutMk cId="2583087923" sldId="2147483728"/>
          </pc:sldLayoutMkLst>
        </pc:sldLayoutChg>
        <pc:sldLayoutChg chg="add del">
          <pc:chgData name="González Herrero, Carlos" userId="S::cgonzalezherrero@educa.madrid.org::7f66517a-1bc5-4409-9fc2-6860a598b85f" providerId="AD" clId="Web-{F2448D24-A448-44F5-B0EA-CE00FBBDC34B}" dt="2023-07-11T14:41:34.036" v="467"/>
          <pc:sldLayoutMkLst>
            <pc:docMk/>
            <pc:sldMasterMk cId="2453272456" sldId="2147483734"/>
            <pc:sldLayoutMk cId="2719428619" sldId="2147483729"/>
          </pc:sldLayoutMkLst>
        </pc:sldLayoutChg>
        <pc:sldLayoutChg chg="add del">
          <pc:chgData name="González Herrero, Carlos" userId="S::cgonzalezherrero@educa.madrid.org::7f66517a-1bc5-4409-9fc2-6860a598b85f" providerId="AD" clId="Web-{F2448D24-A448-44F5-B0EA-CE00FBBDC34B}" dt="2023-07-11T14:41:34.036" v="467"/>
          <pc:sldLayoutMkLst>
            <pc:docMk/>
            <pc:sldMasterMk cId="2453272456" sldId="2147483734"/>
            <pc:sldLayoutMk cId="3460287814" sldId="2147483730"/>
          </pc:sldLayoutMkLst>
        </pc:sldLayoutChg>
        <pc:sldLayoutChg chg="add del">
          <pc:chgData name="González Herrero, Carlos" userId="S::cgonzalezherrero@educa.madrid.org::7f66517a-1bc5-4409-9fc2-6860a598b85f" providerId="AD" clId="Web-{F2448D24-A448-44F5-B0EA-CE00FBBDC34B}" dt="2023-07-11T14:41:34.036" v="467"/>
          <pc:sldLayoutMkLst>
            <pc:docMk/>
            <pc:sldMasterMk cId="2453272456" sldId="2147483734"/>
            <pc:sldLayoutMk cId="3180830479" sldId="2147483731"/>
          </pc:sldLayoutMkLst>
        </pc:sldLayoutChg>
        <pc:sldLayoutChg chg="add del">
          <pc:chgData name="González Herrero, Carlos" userId="S::cgonzalezherrero@educa.madrid.org::7f66517a-1bc5-4409-9fc2-6860a598b85f" providerId="AD" clId="Web-{F2448D24-A448-44F5-B0EA-CE00FBBDC34B}" dt="2023-07-11T14:41:34.036" v="467"/>
          <pc:sldLayoutMkLst>
            <pc:docMk/>
            <pc:sldMasterMk cId="2453272456" sldId="2147483734"/>
            <pc:sldLayoutMk cId="1391782011" sldId="2147483732"/>
          </pc:sldLayoutMkLst>
        </pc:sldLayoutChg>
        <pc:sldLayoutChg chg="add del">
          <pc:chgData name="González Herrero, Carlos" userId="S::cgonzalezherrero@educa.madrid.org::7f66517a-1bc5-4409-9fc2-6860a598b85f" providerId="AD" clId="Web-{F2448D24-A448-44F5-B0EA-CE00FBBDC34B}" dt="2023-07-11T14:41:34.036" v="467"/>
          <pc:sldLayoutMkLst>
            <pc:docMk/>
            <pc:sldMasterMk cId="2453272456" sldId="2147483734"/>
            <pc:sldLayoutMk cId="1423228810" sldId="2147483733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10072922" cy="1978346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10072922" cy="1747837"/>
          </a:xfrm>
        </p:spPr>
        <p:txBody>
          <a:bodyPr>
            <a:normAutofit/>
          </a:bodyPr>
          <a:lstStyle>
            <a:lvl1pPr marL="0" indent="0" algn="l">
              <a:buNone/>
              <a:defRPr sz="2000" i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524C6359-9BB8-4148-8114-537E698DA205}" type="datetime1">
              <a:rPr lang="en-US" smtClean="0"/>
              <a:t>7/11/2023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352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1B01909-73B8-4486-A749-C643B1D7E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5E279D86-4533-45F1-B0AA-D237399A5ED5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764FD722-CB31-4326-ADD8-CBA52FD1FF5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24E4BCEC-8B0A-444E-8509-1B3BB0449E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9DB36622-1DC7-4B17-8984-588BA8999FF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51B97AF0-1974-42B9-B5FC-A332C52E827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5A298AD-BE5D-4BE1-8CDF-DBFB42D63FE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98494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9BD0-10DB-43E7-8F22-40B3D51B8FC3}" type="datetime1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12EF7969-DB38-4989-A65C-9D190A245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33456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2145BE25-C437-45FE-A3D3-BBAAF108CC9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4A9D0FA0-682C-4076-B779-D865AEEFC66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B60163C-1A2D-4F00-BC61-8A3C11E2D2BE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3FF8D873-9CF9-4A0A-A7B8-875C0B8233D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2B645470-F624-4417-A8A4-FC242E43C9DB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ECC7EFEF-6B2A-4210-9275-0077ACF2827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05855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974374" y="787067"/>
            <a:ext cx="2628900" cy="53898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5719" y="787067"/>
            <a:ext cx="7039402" cy="53898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6C79C-F566-427A-93F6-434A4E613134}" type="datetime1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88F505F-2957-41FC-9AAA-962853A67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7283627" y="125032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091A36EB-8545-4EFE-B619-165D36D644D1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8D075D29-6706-486B-A55A-13866882BA88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FAE751A-10F0-48F2-BBC3-D2FE499B34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52289CAF-683C-4BCC-8AA5-95A3BF799B0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BC8403A-C46F-4DA1-A015-00A80215F289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A797D957-3A2C-42DF-B73E-CBB47BE036B7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37963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/>
          <a:p>
            <a:fld id="{9376191F-481E-48E9-BB9A-369A67A7362D}" type="datetime1">
              <a:rPr lang="en-US" smtClean="0"/>
              <a:t>7/11/2023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AC552FEA-472E-4E74-B31D-531852C19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059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41DF3078-C636-4776-A616-D5BF3BC280C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0D1A27FA-1310-4BC3-A071-1566746B2FB1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99ACB9EB-84FE-4B33-9EF9-4EC7DAC25DD5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826E5EFB-0EF9-4DB8-99CB-5DD72009DB2C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86238E12-0689-4123-8B2E-E1CCFCC4C88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8538CF67-A00E-4955-A447-001BE02E771A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38934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10072922" cy="2313641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3509963"/>
            <a:ext cx="10072922" cy="25796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77DE-DD04-48CC-9C18-7BE9FF2DEB6B}" type="datetime1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37B4CDD2-E09A-418A-9131-FBDEE440A1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8852E5FB-B268-4CCA-8E55-803038F7A00D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A1C9CBB3-97C0-4A35-9088-C69233F5CEE7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1610871-AEE9-46EB-9D27-BA1D9D688124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27478059-2A11-484D-A2D7-199F74778E50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0EC0886-DDB9-47F1-9414-C121C1D3F954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66A10427-DF20-4284-B215-EABA4D366E20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7292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5717" y="2521885"/>
            <a:ext cx="4645152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2136" y="2521885"/>
            <a:ext cx="4611138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55ED-7101-4D18-A8AE-3B5E4CB87EA5}" type="datetime1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0CB61A83-9419-49FC-8074-2AB3D34FA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963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BCD12E57-97FB-48D8-81CC-7C37E8947CB4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E487641C-E83B-4134-88C9-1D23D5FA1836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B99AB7A6-A88C-44E1-A9DE-4126B957F88A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FF0D518-1D17-44C7-BF73-7C980481DB5B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A7A3E12-61E8-41A0-A459-15BF375FA945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9E5E4A56-9100-4D60-8A34-0FE116F41FF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27713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7"/>
            <a:ext cx="100729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521884"/>
            <a:ext cx="4845387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352" y="3366390"/>
            <a:ext cx="4845387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34025" y="2521884"/>
            <a:ext cx="4869249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34025" y="3366390"/>
            <a:ext cx="4869249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F23D-51F6-4C94-8CD5-B9ABBF67EE23}" type="datetime1">
              <a:rPr lang="en-US" smtClean="0"/>
              <a:t>7/11/2023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384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787068"/>
            <a:ext cx="1007755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A702F-6367-4FD1-89A8-3744BE6BA9A2}" type="datetime1">
              <a:rPr lang="en-US" smtClean="0"/>
              <a:t>7/11/2023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  <p:grpSp>
        <p:nvGrpSpPr>
          <p:cNvPr id="6" name="Graphic 78">
            <a:extLst>
              <a:ext uri="{FF2B5EF4-FFF2-40B4-BE49-F238E27FC236}">
                <a16:creationId xmlns:a16="http://schemas.microsoft.com/office/drawing/2014/main" id="{AC45ECC6-E29C-40EF-A7C9-5A17DAFD4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5233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7" name="Graphic 78">
              <a:extLst>
                <a:ext uri="{FF2B5EF4-FFF2-40B4-BE49-F238E27FC236}">
                  <a16:creationId xmlns:a16="http://schemas.microsoft.com/office/drawing/2014/main" id="{8DA0D497-8E8F-426A-8172-894BE03F70F6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aphic 78">
              <a:extLst>
                <a:ext uri="{FF2B5EF4-FFF2-40B4-BE49-F238E27FC236}">
                  <a16:creationId xmlns:a16="http://schemas.microsoft.com/office/drawing/2014/main" id="{8C0459EF-3B70-4083-8845-3A9AF847E805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9" name="Graphic 78">
                <a:extLst>
                  <a:ext uri="{FF2B5EF4-FFF2-40B4-BE49-F238E27FC236}">
                    <a16:creationId xmlns:a16="http://schemas.microsoft.com/office/drawing/2014/main" id="{53BF2B58-70F8-4288-85AB-CBDA723CDFCC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569E551-A5A0-4A8F-B999-3A6D104814A2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0FB69EB5-D9AC-46E7-934E-32999C39B2E6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6EABC49A-B4ED-44E4-ADB7-E432734A7C9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40594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99BD-4B4F-4460-B452-0E8146ACCF8F}" type="datetime1">
              <a:rPr lang="en-US" smtClean="0"/>
              <a:t>7/11/2023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772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4315386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420086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4315386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FD34C-1867-42A9-AC54-D15ADD8A65E7}" type="datetime1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839DB371-B90D-44CB-A4AF-C7BDBFD0A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0C845011-2FC2-40F7-B0C6-49CBBA72B9C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2BC78B8-5139-436F-AD47-3CC03903FDD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F9DC17BA-1278-45C9-B1BF-B9F1518E1F29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9637B9F-CC26-4669-81F0-A942B4F72D61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2BB8F115-0030-47B4-BAF4-C15D1EA27B11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662F9949-4F1A-4708-824B-E876E9BEDA1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57733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3932237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4200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33E9-A654-4C17-8C3C-DDCAC83D6EBF}" type="datetime1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7627CBC2-9DC2-4EE8-A2D5-849E30F22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9FB4AEFC-63AB-4831-8EC1-E8145604D8D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11E1337-D5DA-408D-91F3-A6A35FCDD0B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1E473FA4-FD80-4D04-AAC5-63B9A4D80778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FCB457B9-48DE-4921-8C3F-996598075B1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53C9DB95-9A61-4553-8D82-D2BE26FCBC6E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0EAE371F-24C9-4738-834F-FAF5A5C9ACE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48254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5959F4-53DA-47FF-BC24-1E5B75C69876}"/>
              </a:ext>
            </a:extLst>
          </p:cNvPr>
          <p:cNvSpPr/>
          <p:nvPr/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7CF83E8-F6F0-41E3-B580-7412A04DDFB5}"/>
              </a:ext>
            </a:extLst>
          </p:cNvPr>
          <p:cNvGrpSpPr/>
          <p:nvPr/>
        </p:nvGrpSpPr>
        <p:grpSpPr>
          <a:xfrm>
            <a:off x="10776050" y="5204030"/>
            <a:ext cx="886141" cy="802497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A0B6DBB-705D-48D0-842C-F9DFA7684D19}"/>
                </a:ext>
              </a:extLst>
            </p:cNvPr>
            <p:cNvSpPr/>
            <p:nvPr/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194A764-16E1-4D0D-9357-76F80E6086C0}"/>
                </a:ext>
              </a:extLst>
            </p:cNvPr>
            <p:cNvSpPr/>
            <p:nvPr/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15B7F3F-A40D-4F24-8536-E2420B433211}"/>
                </a:ext>
              </a:extLst>
            </p:cNvPr>
            <p:cNvSpPr/>
            <p:nvPr/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4" name="Graphic 12">
              <a:extLst>
                <a:ext uri="{FF2B5EF4-FFF2-40B4-BE49-F238E27FC236}">
                  <a16:creationId xmlns:a16="http://schemas.microsoft.com/office/drawing/2014/main" id="{CEF42844-A829-4ED2-A360-63BB2A7C45EE}"/>
                </a:ext>
              </a:extLst>
            </p:cNvPr>
            <p:cNvSpPr/>
            <p:nvPr/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57B23B52-A1C3-44EF-BC11-9094A0DA11AB}"/>
                </a:ext>
              </a:extLst>
            </p:cNvPr>
            <p:cNvSpPr/>
            <p:nvPr/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5">
              <a:extLst>
                <a:ext uri="{FF2B5EF4-FFF2-40B4-BE49-F238E27FC236}">
                  <a16:creationId xmlns:a16="http://schemas.microsoft.com/office/drawing/2014/main" id="{064E08E5-DA92-4CF2-A0BF-E341800227B2}"/>
                </a:ext>
              </a:extLst>
            </p:cNvPr>
            <p:cNvSpPr/>
            <p:nvPr/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A222560-E657-4CAE-B667-7BE9E224B244}"/>
                </a:ext>
              </a:extLst>
            </p:cNvPr>
            <p:cNvSpPr/>
            <p:nvPr/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9226104-0061-4319-8237-9C001BF85D49}"/>
              </a:ext>
            </a:extLst>
          </p:cNvPr>
          <p:cNvSpPr/>
          <p:nvPr/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1007755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717" y="2521885"/>
            <a:ext cx="10077557" cy="354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5718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769D389-4C4C-4FD7-9E6B-9F44477F0EB8}" type="datetime1">
              <a:rPr lang="en-US" smtClean="0"/>
              <a:t>7/11/2023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5718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5367" y="6356350"/>
            <a:ext cx="5298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53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435959F4-53DA-47FF-BC24-1E5B75C698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7CF83E8-F6F0-41E3-B580-7412A04DD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A0B6DBB-705D-48D0-842C-F9DFA7684D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194A764-16E1-4D0D-9357-76F80E608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15B7F3F-A40D-4F24-8536-E2420B4332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3" name="Graphic 12">
              <a:extLst>
                <a:ext uri="{FF2B5EF4-FFF2-40B4-BE49-F238E27FC236}">
                  <a16:creationId xmlns:a16="http://schemas.microsoft.com/office/drawing/2014/main" id="{CEF42844-A829-4ED2-A360-63BB2A7C4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5">
              <a:extLst>
                <a:ext uri="{FF2B5EF4-FFF2-40B4-BE49-F238E27FC236}">
                  <a16:creationId xmlns:a16="http://schemas.microsoft.com/office/drawing/2014/main" id="{57B23B52-A1C3-44EF-BC11-9094A0DA11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5">
              <a:extLst>
                <a:ext uri="{FF2B5EF4-FFF2-40B4-BE49-F238E27FC236}">
                  <a16:creationId xmlns:a16="http://schemas.microsoft.com/office/drawing/2014/main" id="{064E08E5-DA92-4CF2-A0BF-E34180022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A222560-E657-4CAE-B667-7BE9E224B2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9226104-0061-4319-8237-9C001BF85D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5D0B0D3-D735-4619-AA45-B57B791E1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1" descr="Puzles en figuras de plástico">
            <a:extLst>
              <a:ext uri="{FF2B5EF4-FFF2-40B4-BE49-F238E27FC236}">
                <a16:creationId xmlns:a16="http://schemas.microsoft.com/office/drawing/2014/main" id="{D0EEFD53-F3D6-FEB6-A1C1-BB79694A471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292" r="-2" b="13408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D505D40-32E9-4C48-81F8-AD80433BE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507BF36-B92B-4CAC-BCA7-8364B51E1F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2276237E-3A6D-452F-879C-FB8C77A18D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8BC9243-F4BF-48A7-89AE-DFA5B37DE6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5DE414EC-F3DF-412E-9B22-5328DAA99C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8" name="Graphic 12">
              <a:extLst>
                <a:ext uri="{FF2B5EF4-FFF2-40B4-BE49-F238E27FC236}">
                  <a16:creationId xmlns:a16="http://schemas.microsoft.com/office/drawing/2014/main" id="{039C06B1-FDEA-47B1-8222-7D622CD72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5">
              <a:extLst>
                <a:ext uri="{FF2B5EF4-FFF2-40B4-BE49-F238E27FC236}">
                  <a16:creationId xmlns:a16="http://schemas.microsoft.com/office/drawing/2014/main" id="{B834C8C1-9BD1-4635-8E5B-65815F901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Graphic 15">
              <a:extLst>
                <a:ext uri="{FF2B5EF4-FFF2-40B4-BE49-F238E27FC236}">
                  <a16:creationId xmlns:a16="http://schemas.microsoft.com/office/drawing/2014/main" id="{2963D456-B3F4-4EDC-827E-645741F64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3A58845-EFFB-4806-BC6D-47418C155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CuadroTexto 4">
            <a:extLst>
              <a:ext uri="{FF2B5EF4-FFF2-40B4-BE49-F238E27FC236}">
                <a16:creationId xmlns:a16="http://schemas.microsoft.com/office/drawing/2014/main" id="{B13CB9F1-91AB-381E-5D4B-B6D9BFE49F5D}"/>
              </a:ext>
            </a:extLst>
          </p:cNvPr>
          <p:cNvSpPr txBox="1"/>
          <p:nvPr/>
        </p:nvSpPr>
        <p:spPr>
          <a:xfrm>
            <a:off x="512271" y="542275"/>
            <a:ext cx="1162128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514350" indent="-514350">
              <a:buAutoNum type="arabicPeriod"/>
            </a:pPr>
            <a:r>
              <a:rPr lang="es-ES" sz="4800" b="1" dirty="0">
                <a:latin typeface="Bahnschrift"/>
              </a:rPr>
              <a:t>Iniciación a la coordinación con Indiaca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8BC32E6-144D-AF02-6182-C40F1663A66C}"/>
              </a:ext>
            </a:extLst>
          </p:cNvPr>
          <p:cNvSpPr txBox="1"/>
          <p:nvPr/>
        </p:nvSpPr>
        <p:spPr>
          <a:xfrm>
            <a:off x="960782" y="1871869"/>
            <a:ext cx="10435086" cy="443198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s-ES"/>
          </a:p>
          <a:p>
            <a:pPr marL="342900" indent="-342900">
              <a:buAutoNum type="arabicPeriod"/>
            </a:pPr>
            <a:r>
              <a:rPr lang="es-ES" sz="2400" dirty="0">
                <a:solidFill>
                  <a:schemeClr val="bg1"/>
                </a:solidFill>
              </a:rPr>
              <a:t>Lanza y recoge la indiaca. A continuación repítelo cada vez más alto.</a:t>
            </a:r>
          </a:p>
          <a:p>
            <a:pPr marL="342900" indent="-342900">
              <a:buAutoNum type="arabicPeriod"/>
            </a:pPr>
            <a:r>
              <a:rPr lang="es-ES" sz="2400" dirty="0">
                <a:solidFill>
                  <a:schemeClr val="bg1"/>
                </a:solidFill>
              </a:rPr>
              <a:t>Palmea la indiaca al cielo. Ahora palmea la indiaca varias veces coordinando que no caiga y elevándola.  Inténtalo alternativamente con ambas manos.</a:t>
            </a:r>
          </a:p>
          <a:p>
            <a:r>
              <a:rPr lang="es-ES" sz="2400" dirty="0">
                <a:solidFill>
                  <a:schemeClr val="bg1"/>
                </a:solidFill>
              </a:rPr>
              <a:t>3. Junto con un compañero golpea la indiaca y pásasela. Tras cogerla él que haga lo mismo. Ahora os </a:t>
            </a:r>
            <a:r>
              <a:rPr lang="es-ES" sz="2400" dirty="0" err="1">
                <a:solidFill>
                  <a:schemeClr val="bg1"/>
                </a:solidFill>
              </a:rPr>
              <a:t>pasais</a:t>
            </a:r>
            <a:r>
              <a:rPr lang="es-ES" sz="2400" dirty="0">
                <a:solidFill>
                  <a:schemeClr val="bg1"/>
                </a:solidFill>
              </a:rPr>
              <a:t> la indiaca de forma </a:t>
            </a:r>
            <a:r>
              <a:rPr lang="es-ES" sz="2400" dirty="0" err="1">
                <a:solidFill>
                  <a:schemeClr val="bg1"/>
                </a:solidFill>
              </a:rPr>
              <a:t>contínua</a:t>
            </a:r>
            <a:r>
              <a:rPr lang="es-ES" sz="2400" dirty="0">
                <a:solidFill>
                  <a:schemeClr val="bg1"/>
                </a:solidFill>
              </a:rPr>
              <a:t> evitando que caiga, y golpeando alternativamente con una u otra mano.</a:t>
            </a:r>
          </a:p>
          <a:p>
            <a:r>
              <a:rPr lang="es-ES" sz="2400" dirty="0">
                <a:solidFill>
                  <a:schemeClr val="bg1"/>
                </a:solidFill>
              </a:rPr>
              <a:t>4. En grupos de 4 se juega a que no caiga la indiaca pasándonosla entre todos.</a:t>
            </a:r>
          </a:p>
          <a:p>
            <a:r>
              <a:rPr lang="es-ES" sz="2400" dirty="0">
                <a:solidFill>
                  <a:schemeClr val="bg1"/>
                </a:solidFill>
              </a:rPr>
              <a:t>5. Dos contra dos partido de voleibol con indiaca (se necesita red).</a:t>
            </a:r>
          </a:p>
          <a:p>
            <a:pPr marL="342900" indent="-342900">
              <a:buAutoNum type="arabicPeriod"/>
            </a:pPr>
            <a:endParaRPr lang="es-E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RocaVTI">
  <a:themeElements>
    <a:clrScheme name="AnalogousFromDarkSeedLeftStep">
      <a:dk1>
        <a:srgbClr val="000000"/>
      </a:dk1>
      <a:lt1>
        <a:srgbClr val="FFFFFF"/>
      </a:lt1>
      <a:dk2>
        <a:srgbClr val="1E301B"/>
      </a:dk2>
      <a:lt2>
        <a:srgbClr val="F1F0F3"/>
      </a:lt2>
      <a:accent1>
        <a:srgbClr val="85AE23"/>
      </a:accent1>
      <a:accent2>
        <a:srgbClr val="B4A118"/>
      </a:accent2>
      <a:accent3>
        <a:srgbClr val="E2802D"/>
      </a:accent3>
      <a:accent4>
        <a:srgbClr val="D1231C"/>
      </a:accent4>
      <a:accent5>
        <a:srgbClr val="E22D71"/>
      </a:accent5>
      <a:accent6>
        <a:srgbClr val="D11CAB"/>
      </a:accent6>
      <a:hlink>
        <a:srgbClr val="C34D66"/>
      </a:hlink>
      <a:folHlink>
        <a:srgbClr val="7F7F7F"/>
      </a:folHlink>
    </a:clrScheme>
    <a:fontScheme name="Custom 36">
      <a:majorFont>
        <a:latin typeface="Georgia Pro Semi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ocaVTI" id="{D79FE1D1-0489-4A69-8531-D0B8CDC31CBE}" vid="{CEBA7FE6-C04B-474E-964F-B022887AD1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RocaVTI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123</cp:revision>
  <dcterms:created xsi:type="dcterms:W3CDTF">2023-07-11T14:21:19Z</dcterms:created>
  <dcterms:modified xsi:type="dcterms:W3CDTF">2023-07-11T17:41:49Z</dcterms:modified>
</cp:coreProperties>
</file>