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72BF5E-2A46-466E-AD06-E55AE79351C8}" v="398" dt="2023-11-07T19:31:26.0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432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675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058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232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142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92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066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091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463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887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942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11/7/2023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95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7">
            <a:extLst>
              <a:ext uri="{FF2B5EF4-FFF2-40B4-BE49-F238E27FC236}">
                <a16:creationId xmlns:a16="http://schemas.microsoft.com/office/drawing/2014/main" id="{EBDD1931-9E86-4402-9A68-33A2D9EF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709928"/>
            <a:ext cx="10515600" cy="27432"/>
          </a:xfrm>
          <a:custGeom>
            <a:avLst/>
            <a:gdLst/>
            <a:ahLst/>
            <a:cxnLst/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D63B6DF-D7B3-07CF-CF5B-13918B939EC9}"/>
              </a:ext>
            </a:extLst>
          </p:cNvPr>
          <p:cNvSpPr txBox="1"/>
          <p:nvPr/>
        </p:nvSpPr>
        <p:spPr>
          <a:xfrm>
            <a:off x="640080" y="325369"/>
            <a:ext cx="4368602" cy="1507137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600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4600" b="1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NSTRUCCIONES PARA REALIZAR LAS ACTIVIDADES</a:t>
            </a:r>
          </a:p>
        </p:txBody>
      </p:sp>
      <p:sp>
        <p:nvSpPr>
          <p:cNvPr id="20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093" y="2563839"/>
            <a:ext cx="3931920" cy="27432"/>
          </a:xfrm>
          <a:custGeom>
            <a:avLst/>
            <a:gdLst>
              <a:gd name="connsiteX0" fmla="*/ 0 w 3931920"/>
              <a:gd name="connsiteY0" fmla="*/ 0 h 27432"/>
              <a:gd name="connsiteX1" fmla="*/ 733958 w 3931920"/>
              <a:gd name="connsiteY1" fmla="*/ 0 h 27432"/>
              <a:gd name="connsiteX2" fmla="*/ 1428598 w 3931920"/>
              <a:gd name="connsiteY2" fmla="*/ 0 h 27432"/>
              <a:gd name="connsiteX3" fmla="*/ 2123237 w 3931920"/>
              <a:gd name="connsiteY3" fmla="*/ 0 h 27432"/>
              <a:gd name="connsiteX4" fmla="*/ 2660599 w 3931920"/>
              <a:gd name="connsiteY4" fmla="*/ 0 h 27432"/>
              <a:gd name="connsiteX5" fmla="*/ 3237281 w 3931920"/>
              <a:gd name="connsiteY5" fmla="*/ 0 h 27432"/>
              <a:gd name="connsiteX6" fmla="*/ 3931920 w 3931920"/>
              <a:gd name="connsiteY6" fmla="*/ 0 h 27432"/>
              <a:gd name="connsiteX7" fmla="*/ 3931920 w 3931920"/>
              <a:gd name="connsiteY7" fmla="*/ 27432 h 27432"/>
              <a:gd name="connsiteX8" fmla="*/ 3276600 w 3931920"/>
              <a:gd name="connsiteY8" fmla="*/ 27432 h 27432"/>
              <a:gd name="connsiteX9" fmla="*/ 2739238 w 3931920"/>
              <a:gd name="connsiteY9" fmla="*/ 27432 h 27432"/>
              <a:gd name="connsiteX10" fmla="*/ 2201875 w 3931920"/>
              <a:gd name="connsiteY10" fmla="*/ 27432 h 27432"/>
              <a:gd name="connsiteX11" fmla="*/ 1507236 w 3931920"/>
              <a:gd name="connsiteY11" fmla="*/ 27432 h 27432"/>
              <a:gd name="connsiteX12" fmla="*/ 930554 w 3931920"/>
              <a:gd name="connsiteY12" fmla="*/ 27432 h 27432"/>
              <a:gd name="connsiteX13" fmla="*/ 0 w 3931920"/>
              <a:gd name="connsiteY13" fmla="*/ 27432 h 27432"/>
              <a:gd name="connsiteX14" fmla="*/ 0 w 3931920"/>
              <a:gd name="connsiteY14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31920" h="27432" fill="none" extrusionOk="0">
                <a:moveTo>
                  <a:pt x="0" y="0"/>
                </a:moveTo>
                <a:cubicBezTo>
                  <a:pt x="245351" y="16874"/>
                  <a:pt x="509174" y="13736"/>
                  <a:pt x="733958" y="0"/>
                </a:cubicBezTo>
                <a:cubicBezTo>
                  <a:pt x="958742" y="-13736"/>
                  <a:pt x="1245406" y="-17215"/>
                  <a:pt x="1428598" y="0"/>
                </a:cubicBezTo>
                <a:cubicBezTo>
                  <a:pt x="1611790" y="17215"/>
                  <a:pt x="1930525" y="20562"/>
                  <a:pt x="2123237" y="0"/>
                </a:cubicBezTo>
                <a:cubicBezTo>
                  <a:pt x="2315949" y="-20562"/>
                  <a:pt x="2485508" y="11332"/>
                  <a:pt x="2660599" y="0"/>
                </a:cubicBezTo>
                <a:cubicBezTo>
                  <a:pt x="2835690" y="-11332"/>
                  <a:pt x="3075198" y="-14809"/>
                  <a:pt x="3237281" y="0"/>
                </a:cubicBezTo>
                <a:cubicBezTo>
                  <a:pt x="3399364" y="14809"/>
                  <a:pt x="3745084" y="-4992"/>
                  <a:pt x="3931920" y="0"/>
                </a:cubicBezTo>
                <a:cubicBezTo>
                  <a:pt x="3930963" y="8431"/>
                  <a:pt x="3931571" y="14612"/>
                  <a:pt x="3931920" y="27432"/>
                </a:cubicBezTo>
                <a:cubicBezTo>
                  <a:pt x="3765435" y="40792"/>
                  <a:pt x="3452398" y="38703"/>
                  <a:pt x="3276600" y="27432"/>
                </a:cubicBezTo>
                <a:cubicBezTo>
                  <a:pt x="3100802" y="16161"/>
                  <a:pt x="2914889" y="26998"/>
                  <a:pt x="2739238" y="27432"/>
                </a:cubicBezTo>
                <a:cubicBezTo>
                  <a:pt x="2563587" y="27866"/>
                  <a:pt x="2395484" y="39154"/>
                  <a:pt x="2201875" y="27432"/>
                </a:cubicBezTo>
                <a:cubicBezTo>
                  <a:pt x="2008266" y="15710"/>
                  <a:pt x="1781367" y="4899"/>
                  <a:pt x="1507236" y="27432"/>
                </a:cubicBezTo>
                <a:cubicBezTo>
                  <a:pt x="1233105" y="49965"/>
                  <a:pt x="1075495" y="47542"/>
                  <a:pt x="930554" y="27432"/>
                </a:cubicBezTo>
                <a:cubicBezTo>
                  <a:pt x="785613" y="7322"/>
                  <a:pt x="268930" y="30433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931920" h="27432" stroke="0" extrusionOk="0">
                <a:moveTo>
                  <a:pt x="0" y="0"/>
                </a:moveTo>
                <a:cubicBezTo>
                  <a:pt x="278269" y="4786"/>
                  <a:pt x="349028" y="-10422"/>
                  <a:pt x="616001" y="0"/>
                </a:cubicBezTo>
                <a:cubicBezTo>
                  <a:pt x="882974" y="10422"/>
                  <a:pt x="931617" y="-15515"/>
                  <a:pt x="1153363" y="0"/>
                </a:cubicBezTo>
                <a:cubicBezTo>
                  <a:pt x="1375109" y="15515"/>
                  <a:pt x="1704089" y="-3631"/>
                  <a:pt x="1887322" y="0"/>
                </a:cubicBezTo>
                <a:cubicBezTo>
                  <a:pt x="2070555" y="3631"/>
                  <a:pt x="2344155" y="2213"/>
                  <a:pt x="2503322" y="0"/>
                </a:cubicBezTo>
                <a:cubicBezTo>
                  <a:pt x="2662489" y="-2213"/>
                  <a:pt x="2976859" y="26691"/>
                  <a:pt x="3119323" y="0"/>
                </a:cubicBezTo>
                <a:cubicBezTo>
                  <a:pt x="3261787" y="-26691"/>
                  <a:pt x="3588171" y="-28651"/>
                  <a:pt x="3931920" y="0"/>
                </a:cubicBezTo>
                <a:cubicBezTo>
                  <a:pt x="3930565" y="9524"/>
                  <a:pt x="3930718" y="13975"/>
                  <a:pt x="3931920" y="27432"/>
                </a:cubicBezTo>
                <a:cubicBezTo>
                  <a:pt x="3664329" y="4021"/>
                  <a:pt x="3437686" y="14511"/>
                  <a:pt x="3276600" y="27432"/>
                </a:cubicBezTo>
                <a:cubicBezTo>
                  <a:pt x="3115514" y="40353"/>
                  <a:pt x="2913592" y="48967"/>
                  <a:pt x="2739238" y="27432"/>
                </a:cubicBezTo>
                <a:cubicBezTo>
                  <a:pt x="2564884" y="5897"/>
                  <a:pt x="2294049" y="39820"/>
                  <a:pt x="2083918" y="27432"/>
                </a:cubicBezTo>
                <a:cubicBezTo>
                  <a:pt x="1873787" y="15044"/>
                  <a:pt x="1718903" y="21388"/>
                  <a:pt x="1428598" y="27432"/>
                </a:cubicBezTo>
                <a:cubicBezTo>
                  <a:pt x="1138293" y="33476"/>
                  <a:pt x="952209" y="50441"/>
                  <a:pt x="812597" y="27432"/>
                </a:cubicBezTo>
                <a:cubicBezTo>
                  <a:pt x="672985" y="4423"/>
                  <a:pt x="305800" y="28240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rgbClr val="FFF11C"/>
          </a:solidFill>
          <a:ln w="38100" cap="rnd">
            <a:solidFill>
              <a:srgbClr val="FFF11C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99B610C-BB56-E971-6B0E-73C224F6DCBC}"/>
              </a:ext>
            </a:extLst>
          </p:cNvPr>
          <p:cNvSpPr txBox="1"/>
          <p:nvPr/>
        </p:nvSpPr>
        <p:spPr>
          <a:xfrm>
            <a:off x="640080" y="2872899"/>
            <a:ext cx="4243589" cy="3570504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2900"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Arial Nova"/>
              </a:rPr>
              <a:t>LEER Y ENTENDER QUÉ TENGO QUE HACER EN CADA ACTIVDAD.</a:t>
            </a:r>
          </a:p>
          <a:p>
            <a:pPr marL="342900"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Arial Nova"/>
              </a:rPr>
              <a:t>SI TENGO ALGUNA DUDA O NO ENTIENDO LA ACTIVDAD PEDIR AYUDA.</a:t>
            </a:r>
          </a:p>
          <a:p>
            <a:pPr marL="342900"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Arial Nova"/>
              </a:rPr>
              <a:t>REALIZAR LA ACTIVIDAD Y COMPROBAR SI LA TENGO BIEN.</a:t>
            </a:r>
          </a:p>
          <a:p>
            <a:pPr marL="342900"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Arial Nova"/>
              </a:rPr>
              <a:t>ES OBLIGATORIO HACER HASTA LA ACTIVIDAD 3. !LO VAS A CONSEGUIR!</a:t>
            </a:r>
          </a:p>
          <a:p>
            <a:pPr marL="342900" indent="-2286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Arial Nova"/>
              </a:rPr>
              <a:t>LA ACTIVIDAD 4 Y 5 SON DE AMPLIACIÓN ¿TE ATREVES A HACERLAS?</a:t>
            </a:r>
          </a:p>
        </p:txBody>
      </p:sp>
      <p:pic>
        <p:nvPicPr>
          <p:cNvPr id="4" name="Picture 1" descr="Vista en un caramelo">
            <a:extLst>
              <a:ext uri="{FF2B5EF4-FFF2-40B4-BE49-F238E27FC236}">
                <a16:creationId xmlns:a16="http://schemas.microsoft.com/office/drawing/2014/main" id="{2DAC2A80-1185-0514-F9D5-AEA19A4EB17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520" r="16527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50BEE4E2-D013-B5DD-3990-727565384A33}"/>
              </a:ext>
            </a:extLst>
          </p:cNvPr>
          <p:cNvSpPr txBox="1"/>
          <p:nvPr/>
        </p:nvSpPr>
        <p:spPr>
          <a:xfrm>
            <a:off x="9693639" y="6021047"/>
            <a:ext cx="2417164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Arial Nova"/>
              </a:rPr>
              <a:t>Paloma Alonso</a:t>
            </a:r>
          </a:p>
          <a:p>
            <a:r>
              <a:rPr lang="es-ES" sz="2400" dirty="0">
                <a:solidFill>
                  <a:srgbClr val="0070C0"/>
                </a:solidFill>
                <a:latin typeface="Arial Nova"/>
              </a:rPr>
              <a:t>Aula Sol   L.C.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The Serif Hand Black"/>
        <a:ea typeface=""/>
        <a:cs typeface=""/>
      </a:majorFont>
      <a:minorFont>
        <a:latin typeface="The Hand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SketchyVTI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76</cp:revision>
  <dcterms:created xsi:type="dcterms:W3CDTF">2023-11-07T19:15:26Z</dcterms:created>
  <dcterms:modified xsi:type="dcterms:W3CDTF">2023-11-07T19:34:58Z</dcterms:modified>
</cp:coreProperties>
</file>