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72BF5E-2A46-466E-AD06-E55AE79351C8}" v="398" dt="2023-11-07T19:31:26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3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7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5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3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4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06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9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6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8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4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9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D63B6DF-D7B3-07CF-CF5B-13918B939EC9}"/>
              </a:ext>
            </a:extLst>
          </p:cNvPr>
          <p:cNvSpPr txBox="1"/>
          <p:nvPr/>
        </p:nvSpPr>
        <p:spPr>
          <a:xfrm>
            <a:off x="640080" y="325369"/>
            <a:ext cx="4368602" cy="150713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46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NSTRUCCIONES PARA REALIZAR LAS ACTIVIDADES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FFF11C"/>
          </a:solidFill>
          <a:ln w="38100" cap="rnd">
            <a:solidFill>
              <a:srgbClr val="FFF11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B610C-BB56-E971-6B0E-73C224F6DCBC}"/>
              </a:ext>
            </a:extLst>
          </p:cNvPr>
          <p:cNvSpPr txBox="1"/>
          <p:nvPr/>
        </p:nvSpPr>
        <p:spPr>
          <a:xfrm>
            <a:off x="640080" y="2872899"/>
            <a:ext cx="4243589" cy="357050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ova"/>
              </a:rPr>
              <a:t>LEER Y ENTENDER QUÉ TENGO QUE HACER EN CADA ACTIVDAD.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ova"/>
              </a:rPr>
              <a:t>SI TENGO ALGUNA DUDA O NO ENTIENDO LA ACTIVDAD PEDIR AYUDA.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ova"/>
              </a:rPr>
              <a:t>REALIZAR LA ACTIVIDAD Y COMPROBAR SI LA TENGO BIEN.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ova"/>
              </a:rPr>
              <a:t>ES OBLIGATORIO HACER HASTA LA ACTIVIDAD 3. !LO VAS A CONSEGUIR!</a:t>
            </a:r>
          </a:p>
          <a:p>
            <a:pPr marL="3429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ova"/>
              </a:rPr>
              <a:t>LA ACTIVIDAD 4 Y 5 SON DE AMPLIACIÓN ¿TE ATREVES A HACERLAS?</a:t>
            </a:r>
          </a:p>
        </p:txBody>
      </p:sp>
      <p:pic>
        <p:nvPicPr>
          <p:cNvPr id="4" name="Picture 1" descr="Vista en un caramelo">
            <a:extLst>
              <a:ext uri="{FF2B5EF4-FFF2-40B4-BE49-F238E27FC236}">
                <a16:creationId xmlns:a16="http://schemas.microsoft.com/office/drawing/2014/main" id="{2DAC2A80-1185-0514-F9D5-AEA19A4EB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0" r="1652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0BEE4E2-D013-B5DD-3990-727565384A33}"/>
              </a:ext>
            </a:extLst>
          </p:cNvPr>
          <p:cNvSpPr txBox="1"/>
          <p:nvPr/>
        </p:nvSpPr>
        <p:spPr>
          <a:xfrm>
            <a:off x="9693639" y="6021047"/>
            <a:ext cx="241716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solidFill>
                  <a:srgbClr val="0070C0"/>
                </a:solidFill>
                <a:latin typeface="Arial Nova"/>
              </a:rPr>
              <a:t>Paloma Alonso</a:t>
            </a:r>
          </a:p>
          <a:p>
            <a:r>
              <a:rPr lang="es-ES" sz="2400" dirty="0">
                <a:solidFill>
                  <a:srgbClr val="0070C0"/>
                </a:solidFill>
                <a:latin typeface="Arial Nova"/>
              </a:rPr>
              <a:t>Aula Sol   L.C.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SketchyVTI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76</cp:revision>
  <dcterms:created xsi:type="dcterms:W3CDTF">2023-11-07T19:15:26Z</dcterms:created>
  <dcterms:modified xsi:type="dcterms:W3CDTF">2023-11-07T19:34:58Z</dcterms:modified>
</cp:coreProperties>
</file>