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201A5-B73A-4BC1-88E8-A3AABA0C2A37}" v="117" dt="2023-11-03T21:08:43.665"/>
    <p1510:client id="{7849FCB0-39B9-9C3A-3721-8A04171D5927}" v="496" dt="2023-11-03T21:31:35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ñeiro Barderas, Sonia María" userId="S::sonia.pineiro@educa.madrid.org::7da36914-d7fa-4681-a3e2-0b6c7e0128a1" providerId="AD" clId="Web-{095201A5-B73A-4BC1-88E8-A3AABA0C2A37}"/>
    <pc:docChg chg="addSld delSld modSld addMainMaster delMainMaster">
      <pc:chgData name="Piñeiro Barderas, Sonia María" userId="S::sonia.pineiro@educa.madrid.org::7da36914-d7fa-4681-a3e2-0b6c7e0128a1" providerId="AD" clId="Web-{095201A5-B73A-4BC1-88E8-A3AABA0C2A37}" dt="2023-11-03T21:08:43.665" v="73"/>
      <pc:docMkLst>
        <pc:docMk/>
      </pc:docMkLst>
      <pc:sldChg chg="addSp delSp modSp mod setBg modClrScheme chgLayout">
        <pc:chgData name="Piñeiro Barderas, Sonia María" userId="S::sonia.pineiro@educa.madrid.org::7da36914-d7fa-4681-a3e2-0b6c7e0128a1" providerId="AD" clId="Web-{095201A5-B73A-4BC1-88E8-A3AABA0C2A37}" dt="2023-11-03T21:08:08.164" v="69" actId="14100"/>
        <pc:sldMkLst>
          <pc:docMk/>
          <pc:sldMk cId="2406273178" sldId="256"/>
        </pc:sldMkLst>
        <pc:spChg chg="del">
          <ac:chgData name="Piñeiro Barderas, Sonia María" userId="S::sonia.pineiro@educa.madrid.org::7da36914-d7fa-4681-a3e2-0b6c7e0128a1" providerId="AD" clId="Web-{095201A5-B73A-4BC1-88E8-A3AABA0C2A37}" dt="2023-11-03T20:55:43.343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Piñeiro Barderas, Sonia María" userId="S::sonia.pineiro@educa.madrid.org::7da36914-d7fa-4681-a3e2-0b6c7e0128a1" providerId="AD" clId="Web-{095201A5-B73A-4BC1-88E8-A3AABA0C2A37}" dt="2023-11-03T20:55:45.999" v="1"/>
          <ac:spMkLst>
            <pc:docMk/>
            <pc:sldMk cId="2406273178" sldId="256"/>
            <ac:spMk id="3" creationId="{00000000-0000-0000-0000-000000000000}"/>
          </ac:spMkLst>
        </pc:spChg>
        <pc:spChg chg="add del">
          <ac:chgData name="Piñeiro Barderas, Sonia María" userId="S::sonia.pineiro@educa.madrid.org::7da36914-d7fa-4681-a3e2-0b6c7e0128a1" providerId="AD" clId="Web-{095201A5-B73A-4BC1-88E8-A3AABA0C2A37}" dt="2023-11-03T21:00:10.710" v="4"/>
          <ac:spMkLst>
            <pc:docMk/>
            <pc:sldMk cId="2406273178" sldId="256"/>
            <ac:spMk id="5" creationId="{1B233335-B65B-38E7-D4AF-3DE9FBA06323}"/>
          </ac:spMkLst>
        </pc:spChg>
        <pc:spChg chg="add mod">
          <ac:chgData name="Piñeiro Barderas, Sonia María" userId="S::sonia.pineiro@educa.madrid.org::7da36914-d7fa-4681-a3e2-0b6c7e0128a1" providerId="AD" clId="Web-{095201A5-B73A-4BC1-88E8-A3AABA0C2A37}" dt="2023-11-03T21:08:08.164" v="69" actId="14100"/>
          <ac:spMkLst>
            <pc:docMk/>
            <pc:sldMk cId="2406273178" sldId="256"/>
            <ac:spMk id="6" creationId="{5006B878-10EF-7430-9772-6B42B76EAC8A}"/>
          </ac:spMkLst>
        </pc:spChg>
        <pc:spChg chg="add del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7" creationId="{ECC11440-8FCC-46C6-A3E0-D0649600F55F}"/>
          </ac:spMkLst>
        </pc:spChg>
        <pc:spChg chg="add del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9" creationId="{3A9B9623-C846-4B77-8ED9-96A92F208854}"/>
          </ac:spMkLst>
        </pc:spChg>
        <pc:spChg chg="add mod">
          <ac:chgData name="Piñeiro Barderas, Sonia María" userId="S::sonia.pineiro@educa.madrid.org::7da36914-d7fa-4681-a3e2-0b6c7e0128a1" providerId="AD" clId="Web-{095201A5-B73A-4BC1-88E8-A3AABA0C2A37}" dt="2023-11-03T21:06:41.443" v="66" actId="1076"/>
          <ac:spMkLst>
            <pc:docMk/>
            <pc:sldMk cId="2406273178" sldId="256"/>
            <ac:spMk id="10" creationId="{E823941B-8628-0833-ED2D-AC443E0E8150}"/>
          </ac:spMkLst>
        </pc:spChg>
        <pc:spChg chg="add del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11" creationId="{F4BCF77B-8883-4C54-9068-410C253F8445}"/>
          </ac:spMkLst>
        </pc:spChg>
        <pc:spChg chg="add del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13" creationId="{052CF515-3B68-4468-A0AA-D5425811B253}"/>
          </ac:spMkLst>
        </pc:spChg>
        <pc:spChg chg="add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18" creationId="{B057641C-FC79-6C30-BA46-AE9DA2A917FE}"/>
          </ac:spMkLst>
        </pc:spChg>
        <pc:spChg chg="add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20" creationId="{47956B81-191B-BE8B-6B7B-EB66DCC906CB}"/>
          </ac:spMkLst>
        </pc:spChg>
        <pc:spChg chg="add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22" creationId="{A510BCB0-B387-8ACC-7C90-6A401D53E886}"/>
          </ac:spMkLst>
        </pc:spChg>
        <pc:spChg chg="add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24" creationId="{1C8E3EAE-776E-2B5B-E7BA-43B90F068C4B}"/>
          </ac:spMkLst>
        </pc:spChg>
        <pc:spChg chg="add">
          <ac:chgData name="Piñeiro Barderas, Sonia María" userId="S::sonia.pineiro@educa.madrid.org::7da36914-d7fa-4681-a3e2-0b6c7e0128a1" providerId="AD" clId="Web-{095201A5-B73A-4BC1-88E8-A3AABA0C2A37}" dt="2023-11-03T21:04:19.673" v="55"/>
          <ac:spMkLst>
            <pc:docMk/>
            <pc:sldMk cId="2406273178" sldId="256"/>
            <ac:spMk id="26" creationId="{5AB17EA0-0B5E-F8E8-9F36-43DBF47373D6}"/>
          </ac:spMkLst>
        </pc:spChg>
        <pc:picChg chg="add mod ord">
          <ac:chgData name="Piñeiro Barderas, Sonia María" userId="S::sonia.pineiro@educa.madrid.org::7da36914-d7fa-4681-a3e2-0b6c7e0128a1" providerId="AD" clId="Web-{095201A5-B73A-4BC1-88E8-A3AABA0C2A37}" dt="2023-11-03T21:04:19.673" v="55"/>
          <ac:picMkLst>
            <pc:docMk/>
            <pc:sldMk cId="2406273178" sldId="256"/>
            <ac:picMk id="4" creationId="{9CF075D0-479E-15E9-8349-05DFD2C67E90}"/>
          </ac:picMkLst>
        </pc:picChg>
        <pc:picChg chg="add mod">
          <ac:chgData name="Piñeiro Barderas, Sonia María" userId="S::sonia.pineiro@educa.madrid.org::7da36914-d7fa-4681-a3e2-0b6c7e0128a1" providerId="AD" clId="Web-{095201A5-B73A-4BC1-88E8-A3AABA0C2A37}" dt="2023-11-03T21:06:41.443" v="67" actId="1076"/>
          <ac:picMkLst>
            <pc:docMk/>
            <pc:sldMk cId="2406273178" sldId="256"/>
            <ac:picMk id="8" creationId="{64757685-658B-EE8F-C886-BE8A204122AF}"/>
          </ac:picMkLst>
        </pc:picChg>
      </pc:sldChg>
      <pc:sldChg chg="add del replId">
        <pc:chgData name="Piñeiro Barderas, Sonia María" userId="S::sonia.pineiro@educa.madrid.org::7da36914-d7fa-4681-a3e2-0b6c7e0128a1" providerId="AD" clId="Web-{095201A5-B73A-4BC1-88E8-A3AABA0C2A37}" dt="2023-11-03T21:08:43.665" v="73"/>
        <pc:sldMkLst>
          <pc:docMk/>
          <pc:sldMk cId="376544255" sldId="257"/>
        </pc:sldMkLst>
      </pc:sldChg>
      <pc:sldChg chg="add del replId">
        <pc:chgData name="Piñeiro Barderas, Sonia María" userId="S::sonia.pineiro@educa.madrid.org::7da36914-d7fa-4681-a3e2-0b6c7e0128a1" providerId="AD" clId="Web-{095201A5-B73A-4BC1-88E8-A3AABA0C2A37}" dt="2023-11-03T21:08:38.899" v="72"/>
        <pc:sldMkLst>
          <pc:docMk/>
          <pc:sldMk cId="3788834936" sldId="258"/>
        </pc:sldMkLst>
      </pc:sldChg>
      <pc:sldMasterChg chg="del delSldLayout">
        <pc:chgData name="Piñeiro Barderas, Sonia María" userId="S::sonia.pineiro@educa.madrid.org::7da36914-d7fa-4681-a3e2-0b6c7e0128a1" providerId="AD" clId="Web-{095201A5-B73A-4BC1-88E8-A3AABA0C2A37}" dt="2023-11-03T20:56:01.859" v="2"/>
        <pc:sldMasterMkLst>
          <pc:docMk/>
          <pc:sldMasterMk cId="2933118997" sldId="2147483648"/>
        </pc:sldMasterMkLst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2288191458" sldId="2147483649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3398174421" sldId="2147483650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2339700568" sldId="2147483651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979029867" sldId="2147483652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1752394269" sldId="2147483653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3630658609" sldId="2147483654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3682375612" sldId="2147483655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1360449816" sldId="2147483656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383603595" sldId="2147483657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541863252" sldId="2147483658"/>
          </pc:sldLayoutMkLst>
        </pc:sldLayoutChg>
        <pc:sldLayoutChg chg="del">
          <pc:chgData name="Piñeiro Barderas, Sonia María" userId="S::sonia.pineiro@educa.madrid.org::7da36914-d7fa-4681-a3e2-0b6c7e0128a1" providerId="AD" clId="Web-{095201A5-B73A-4BC1-88E8-A3AABA0C2A37}" dt="2023-11-03T20:56:01.859" v="2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addSldLayout delSldLayout">
        <pc:chgData name="Piñeiro Barderas, Sonia María" userId="S::sonia.pineiro@educa.madrid.org::7da36914-d7fa-4681-a3e2-0b6c7e0128a1" providerId="AD" clId="Web-{095201A5-B73A-4BC1-88E8-A3AABA0C2A37}" dt="2023-11-03T21:04:19.673" v="55"/>
        <pc:sldMasterMkLst>
          <pc:docMk/>
          <pc:sldMasterMk cId="1137527543" sldId="2147483725"/>
        </pc:sldMasterMkLst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1646707305" sldId="2147483714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45168389" sldId="2147483715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3720114187" sldId="2147483716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2409132208" sldId="2147483717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4111758289" sldId="2147483718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622037394" sldId="2147483719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3959427826" sldId="2147483720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2982863236" sldId="2147483721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1475519376" sldId="2147483722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4280812833" sldId="2147483723"/>
          </pc:sldLayoutMkLst>
        </pc:sldLayoutChg>
        <pc:sldLayoutChg chg="add del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1137527543" sldId="2147483725"/>
            <pc:sldLayoutMk cId="4155146017" sldId="2147483724"/>
          </pc:sldLayoutMkLst>
        </pc:sldLayoutChg>
      </pc:sldMasterChg>
      <pc:sldMasterChg chg="add addSldLayout">
        <pc:chgData name="Piñeiro Barderas, Sonia María" userId="S::sonia.pineiro@educa.madrid.org::7da36914-d7fa-4681-a3e2-0b6c7e0128a1" providerId="AD" clId="Web-{095201A5-B73A-4BC1-88E8-A3AABA0C2A37}" dt="2023-11-03T21:04:19.673" v="55"/>
        <pc:sldMasterMkLst>
          <pc:docMk/>
          <pc:sldMasterMk cId="702394742" sldId="2147483788"/>
        </pc:sldMasterMkLst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1507528521" sldId="2147483777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373271139" sldId="2147483778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2723870225" sldId="2147483779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2707799206" sldId="2147483780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3165001706" sldId="2147483781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2802459594" sldId="2147483782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2018044558" sldId="2147483783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3999111004" sldId="2147483784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1026215697" sldId="2147483785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3423043254" sldId="2147483786"/>
          </pc:sldLayoutMkLst>
        </pc:sldLayoutChg>
        <pc:sldLayoutChg chg="add">
          <pc:chgData name="Piñeiro Barderas, Sonia María" userId="S::sonia.pineiro@educa.madrid.org::7da36914-d7fa-4681-a3e2-0b6c7e0128a1" providerId="AD" clId="Web-{095201A5-B73A-4BC1-88E8-A3AABA0C2A37}" dt="2023-11-03T21:04:19.673" v="55"/>
          <pc:sldLayoutMkLst>
            <pc:docMk/>
            <pc:sldMasterMk cId="702394742" sldId="2147483788"/>
            <pc:sldLayoutMk cId="902441556" sldId="2147483787"/>
          </pc:sldLayoutMkLst>
        </pc:sldLayoutChg>
      </pc:sldMasterChg>
    </pc:docChg>
  </pc:docChgLst>
  <pc:docChgLst>
    <pc:chgData name="Piñeiro Barderas, Sonia María" userId="S::sonia.pineiro@educa.madrid.org::7da36914-d7fa-4681-a3e2-0b6c7e0128a1" providerId="AD" clId="Web-{7849FCB0-39B9-9C3A-3721-8A04171D5927}"/>
    <pc:docChg chg="addSld delSld modSld">
      <pc:chgData name="Piñeiro Barderas, Sonia María" userId="S::sonia.pineiro@educa.madrid.org::7da36914-d7fa-4681-a3e2-0b6c7e0128a1" providerId="AD" clId="Web-{7849FCB0-39B9-9C3A-3721-8A04171D5927}" dt="2023-11-03T21:31:35.321" v="280" actId="14100"/>
      <pc:docMkLst>
        <pc:docMk/>
      </pc:docMkLst>
      <pc:sldChg chg="addSp modSp">
        <pc:chgData name="Piñeiro Barderas, Sonia María" userId="S::sonia.pineiro@educa.madrid.org::7da36914-d7fa-4681-a3e2-0b6c7e0128a1" providerId="AD" clId="Web-{7849FCB0-39B9-9C3A-3721-8A04171D5927}" dt="2023-11-03T21:31:35.321" v="280" actId="14100"/>
        <pc:sldMkLst>
          <pc:docMk/>
          <pc:sldMk cId="2406273178" sldId="256"/>
        </pc:sldMkLst>
        <pc:spChg chg="add mod">
          <ac:chgData name="Piñeiro Barderas, Sonia María" userId="S::sonia.pineiro@educa.madrid.org::7da36914-d7fa-4681-a3e2-0b6c7e0128a1" providerId="AD" clId="Web-{7849FCB0-39B9-9C3A-3721-8A04171D5927}" dt="2023-11-03T21:26:37.422" v="229" actId="20577"/>
          <ac:spMkLst>
            <pc:docMk/>
            <pc:sldMk cId="2406273178" sldId="256"/>
            <ac:spMk id="2" creationId="{065137B0-DBED-FFA5-8CEF-812D90BE25BA}"/>
          </ac:spMkLst>
        </pc:spChg>
        <pc:spChg chg="add mod">
          <ac:chgData name="Piñeiro Barderas, Sonia María" userId="S::sonia.pineiro@educa.madrid.org::7da36914-d7fa-4681-a3e2-0b6c7e0128a1" providerId="AD" clId="Web-{7849FCB0-39B9-9C3A-3721-8A04171D5927}" dt="2023-11-03T21:29:18.083" v="255" actId="14100"/>
          <ac:spMkLst>
            <pc:docMk/>
            <pc:sldMk cId="2406273178" sldId="256"/>
            <ac:spMk id="3" creationId="{83DE30BF-C011-ED77-5C03-7E8C94EBB386}"/>
          </ac:spMkLst>
        </pc:spChg>
        <pc:spChg chg="add mod">
          <ac:chgData name="Piñeiro Barderas, Sonia María" userId="S::sonia.pineiro@educa.madrid.org::7da36914-d7fa-4681-a3e2-0b6c7e0128a1" providerId="AD" clId="Web-{7849FCB0-39B9-9C3A-3721-8A04171D5927}" dt="2023-11-03T21:31:35.321" v="280" actId="14100"/>
          <ac:spMkLst>
            <pc:docMk/>
            <pc:sldMk cId="2406273178" sldId="256"/>
            <ac:spMk id="5" creationId="{F223C8E6-1C53-1F4F-BD7B-5B3402EE211B}"/>
          </ac:spMkLst>
        </pc:spChg>
      </pc:sldChg>
      <pc:sldChg chg="new del">
        <pc:chgData name="Piñeiro Barderas, Sonia María" userId="S::sonia.pineiro@educa.madrid.org::7da36914-d7fa-4681-a3e2-0b6c7e0128a1" providerId="AD" clId="Web-{7849FCB0-39B9-9C3A-3721-8A04171D5927}" dt="2023-11-03T21:18:43.861" v="1"/>
        <pc:sldMkLst>
          <pc:docMk/>
          <pc:sldMk cId="2920886270" sldId="257"/>
        </pc:sldMkLst>
      </pc:sldChg>
    </pc:docChg>
  </pc:docChgLst>
  <pc:docChgLst>
    <pc:chgData name="Piñeiro Barderas, Sonia María" userId="7da36914-d7fa-4681-a3e2-0b6c7e0128a1" providerId="ADAL" clId="{F66DD98B-0CAB-42E2-963C-3EBBCC52BB3A}"/>
    <pc:docChg chg="modSld">
      <pc:chgData name="Piñeiro Barderas, Sonia María" userId="7da36914-d7fa-4681-a3e2-0b6c7e0128a1" providerId="ADAL" clId="{F66DD98B-0CAB-42E2-963C-3EBBCC52BB3A}" dt="2023-11-03T21:41:54.074" v="0" actId="1440"/>
      <pc:docMkLst>
        <pc:docMk/>
      </pc:docMkLst>
      <pc:sldChg chg="modSp mod">
        <pc:chgData name="Piñeiro Barderas, Sonia María" userId="7da36914-d7fa-4681-a3e2-0b6c7e0128a1" providerId="ADAL" clId="{F66DD98B-0CAB-42E2-963C-3EBBCC52BB3A}" dt="2023-11-03T21:41:54.074" v="0" actId="1440"/>
        <pc:sldMkLst>
          <pc:docMk/>
          <pc:sldMk cId="2406273178" sldId="256"/>
        </pc:sldMkLst>
        <pc:picChg chg="mod">
          <ac:chgData name="Piñeiro Barderas, Sonia María" userId="7da36914-d7fa-4681-a3e2-0b6c7e0128a1" providerId="ADAL" clId="{F66DD98B-0CAB-42E2-963C-3EBBCC52BB3A}" dt="2023-11-03T21:41:54.074" v="0" actId="1440"/>
          <ac:picMkLst>
            <pc:docMk/>
            <pc:sldMk cId="2406273178" sldId="256"/>
            <ac:picMk id="8" creationId="{64757685-658B-EE8F-C886-BE8A204122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4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1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1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4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5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9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77" r:id="rId6"/>
    <p:sldLayoutId id="2147483782" r:id="rId7"/>
    <p:sldLayoutId id="2147483778" r:id="rId8"/>
    <p:sldLayoutId id="2147483779" r:id="rId9"/>
    <p:sldLayoutId id="2147483780" r:id="rId10"/>
    <p:sldLayoutId id="2147483781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lforodemadrid.es/el-silencio-que-sue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057641C-FC79-6C30-BA46-AE9DA2A91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956B81-191B-BE8B-6B7B-EB66DCC90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006B878-10EF-7430-9772-6B42B76EAC8A}"/>
              </a:ext>
            </a:extLst>
          </p:cNvPr>
          <p:cNvSpPr txBox="1"/>
          <p:nvPr/>
        </p:nvSpPr>
        <p:spPr>
          <a:xfrm>
            <a:off x="8292867" y="990147"/>
            <a:ext cx="3232017" cy="310387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IINSTRUCCIONES PARA REALIZAR TU ESPACIO DE ACTIVIDADES CON RITMOS DISTINTOS DE APRENDIZAJE</a:t>
            </a: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9CF075D0-479E-15E9-8349-05DFD2C67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38" r="-1" b="-1"/>
          <a:stretch/>
        </p:blipFill>
        <p:spPr>
          <a:xfrm>
            <a:off x="-8136" y="10"/>
            <a:ext cx="7475735" cy="6857990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510BCB0-B387-8ACC-7C90-6A401D53E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526579" y="407055"/>
            <a:ext cx="665421" cy="1044872"/>
          </a:xfrm>
          <a:custGeom>
            <a:avLst/>
            <a:gdLst>
              <a:gd name="connsiteX0" fmla="*/ 622356 w 665421"/>
              <a:gd name="connsiteY0" fmla="*/ 1043845 h 1044872"/>
              <a:gd name="connsiteX1" fmla="*/ 665421 w 665421"/>
              <a:gd name="connsiteY1" fmla="*/ 1036298 h 1044872"/>
              <a:gd name="connsiteX2" fmla="*/ 665421 w 665421"/>
              <a:gd name="connsiteY2" fmla="*/ 10333 h 1044872"/>
              <a:gd name="connsiteX3" fmla="*/ 597828 w 665421"/>
              <a:gd name="connsiteY3" fmla="*/ 1988 h 1044872"/>
              <a:gd name="connsiteX4" fmla="*/ 363250 w 665421"/>
              <a:gd name="connsiteY4" fmla="*/ 25517 h 1044872"/>
              <a:gd name="connsiteX5" fmla="*/ 262 w 665421"/>
              <a:gd name="connsiteY5" fmla="*/ 497483 h 1044872"/>
              <a:gd name="connsiteX6" fmla="*/ 269181 w 665421"/>
              <a:gd name="connsiteY6" fmla="*/ 959508 h 1044872"/>
              <a:gd name="connsiteX7" fmla="*/ 622356 w 665421"/>
              <a:gd name="connsiteY7" fmla="*/ 1043845 h 104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421" h="1044872">
                <a:moveTo>
                  <a:pt x="622356" y="1043845"/>
                </a:moveTo>
                <a:lnTo>
                  <a:pt x="665421" y="1036298"/>
                </a:lnTo>
                <a:lnTo>
                  <a:pt x="665421" y="10333"/>
                </a:lnTo>
                <a:lnTo>
                  <a:pt x="597828" y="1988"/>
                </a:lnTo>
                <a:cubicBezTo>
                  <a:pt x="515657" y="-3894"/>
                  <a:pt x="433167" y="3083"/>
                  <a:pt x="363250" y="25517"/>
                </a:cubicBezTo>
                <a:cubicBezTo>
                  <a:pt x="176805" y="85342"/>
                  <a:pt x="7722" y="263720"/>
                  <a:pt x="262" y="497483"/>
                </a:cubicBezTo>
                <a:cubicBezTo>
                  <a:pt x="-7198" y="731246"/>
                  <a:pt x="145855" y="876837"/>
                  <a:pt x="269181" y="959508"/>
                </a:cubicBezTo>
                <a:cubicBezTo>
                  <a:pt x="349348" y="1020009"/>
                  <a:pt x="496316" y="1051060"/>
                  <a:pt x="622356" y="104384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C8E3EAE-776E-2B5B-E7BA-43B90F068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1110" y="5460700"/>
            <a:ext cx="279167" cy="263379"/>
          </a:xfrm>
          <a:custGeom>
            <a:avLst/>
            <a:gdLst>
              <a:gd name="connsiteX0" fmla="*/ 66240 w 1495757"/>
              <a:gd name="connsiteY0" fmla="*/ 1054656 h 1666165"/>
              <a:gd name="connsiteX1" fmla="*/ 228925 w 1495757"/>
              <a:gd name="connsiteY1" fmla="*/ 1307098 h 1666165"/>
              <a:gd name="connsiteX2" fmla="*/ 397220 w 1495757"/>
              <a:gd name="connsiteY2" fmla="*/ 1542710 h 1666165"/>
              <a:gd name="connsiteX3" fmla="*/ 834785 w 1495757"/>
              <a:gd name="connsiteY3" fmla="*/ 1666126 h 1666165"/>
              <a:gd name="connsiteX4" fmla="*/ 1339669 w 1495757"/>
              <a:gd name="connsiteY4" fmla="*/ 1531491 h 1666165"/>
              <a:gd name="connsiteX5" fmla="*/ 1446255 w 1495757"/>
              <a:gd name="connsiteY5" fmla="*/ 1189292 h 1666165"/>
              <a:gd name="connsiteX6" fmla="*/ 1491134 w 1495757"/>
              <a:gd name="connsiteY6" fmla="*/ 779775 h 1666165"/>
              <a:gd name="connsiteX7" fmla="*/ 1339669 w 1495757"/>
              <a:gd name="connsiteY7" fmla="*/ 420747 h 1666165"/>
              <a:gd name="connsiteX8" fmla="*/ 1148935 w 1495757"/>
              <a:gd name="connsiteY8" fmla="*/ 123427 h 1666165"/>
              <a:gd name="connsiteX9" fmla="*/ 941372 w 1495757"/>
              <a:gd name="connsiteY9" fmla="*/ 11 h 1666165"/>
              <a:gd name="connsiteX10" fmla="*/ 554294 w 1495757"/>
              <a:gd name="connsiteY10" fmla="*/ 129037 h 1666165"/>
              <a:gd name="connsiteX11" fmla="*/ 189656 w 1495757"/>
              <a:gd name="connsiteY11" fmla="*/ 375869 h 1666165"/>
              <a:gd name="connsiteX12" fmla="*/ 15752 w 1495757"/>
              <a:gd name="connsiteY12" fmla="*/ 594652 h 1666165"/>
              <a:gd name="connsiteX13" fmla="*/ 15752 w 1495757"/>
              <a:gd name="connsiteY13" fmla="*/ 880752 h 1666165"/>
              <a:gd name="connsiteX14" fmla="*/ 66240 w 1495757"/>
              <a:gd name="connsiteY14" fmla="*/ 1054656 h 1666165"/>
              <a:gd name="connsiteX0" fmla="*/ 56549 w 1486066"/>
              <a:gd name="connsiteY0" fmla="*/ 1054656 h 1666165"/>
              <a:gd name="connsiteX1" fmla="*/ 219234 w 1486066"/>
              <a:gd name="connsiteY1" fmla="*/ 1307098 h 1666165"/>
              <a:gd name="connsiteX2" fmla="*/ 387529 w 1486066"/>
              <a:gd name="connsiteY2" fmla="*/ 1542710 h 1666165"/>
              <a:gd name="connsiteX3" fmla="*/ 825094 w 1486066"/>
              <a:gd name="connsiteY3" fmla="*/ 1666126 h 1666165"/>
              <a:gd name="connsiteX4" fmla="*/ 1329978 w 1486066"/>
              <a:gd name="connsiteY4" fmla="*/ 1531491 h 1666165"/>
              <a:gd name="connsiteX5" fmla="*/ 1436564 w 1486066"/>
              <a:gd name="connsiteY5" fmla="*/ 1189292 h 1666165"/>
              <a:gd name="connsiteX6" fmla="*/ 1481443 w 1486066"/>
              <a:gd name="connsiteY6" fmla="*/ 779775 h 1666165"/>
              <a:gd name="connsiteX7" fmla="*/ 1329978 w 1486066"/>
              <a:gd name="connsiteY7" fmla="*/ 420747 h 1666165"/>
              <a:gd name="connsiteX8" fmla="*/ 1139244 w 1486066"/>
              <a:gd name="connsiteY8" fmla="*/ 123427 h 1666165"/>
              <a:gd name="connsiteX9" fmla="*/ 931681 w 1486066"/>
              <a:gd name="connsiteY9" fmla="*/ 11 h 1666165"/>
              <a:gd name="connsiteX10" fmla="*/ 544603 w 1486066"/>
              <a:gd name="connsiteY10" fmla="*/ 129037 h 1666165"/>
              <a:gd name="connsiteX11" fmla="*/ 179965 w 1486066"/>
              <a:gd name="connsiteY11" fmla="*/ 375869 h 1666165"/>
              <a:gd name="connsiteX12" fmla="*/ 6061 w 1486066"/>
              <a:gd name="connsiteY12" fmla="*/ 594652 h 1666165"/>
              <a:gd name="connsiteX13" fmla="*/ 56549 w 1486066"/>
              <a:gd name="connsiteY13" fmla="*/ 1054656 h 1666165"/>
              <a:gd name="connsiteX0" fmla="*/ 0 w 1480005"/>
              <a:gd name="connsiteY0" fmla="*/ 594652 h 1666165"/>
              <a:gd name="connsiteX1" fmla="*/ 213173 w 1480005"/>
              <a:gd name="connsiteY1" fmla="*/ 1307098 h 1666165"/>
              <a:gd name="connsiteX2" fmla="*/ 381468 w 1480005"/>
              <a:gd name="connsiteY2" fmla="*/ 1542710 h 1666165"/>
              <a:gd name="connsiteX3" fmla="*/ 819033 w 1480005"/>
              <a:gd name="connsiteY3" fmla="*/ 1666126 h 1666165"/>
              <a:gd name="connsiteX4" fmla="*/ 1323917 w 1480005"/>
              <a:gd name="connsiteY4" fmla="*/ 1531491 h 1666165"/>
              <a:gd name="connsiteX5" fmla="*/ 1430503 w 1480005"/>
              <a:gd name="connsiteY5" fmla="*/ 1189292 h 1666165"/>
              <a:gd name="connsiteX6" fmla="*/ 1475382 w 1480005"/>
              <a:gd name="connsiteY6" fmla="*/ 779775 h 1666165"/>
              <a:gd name="connsiteX7" fmla="*/ 1323917 w 1480005"/>
              <a:gd name="connsiteY7" fmla="*/ 420747 h 1666165"/>
              <a:gd name="connsiteX8" fmla="*/ 1133183 w 1480005"/>
              <a:gd name="connsiteY8" fmla="*/ 123427 h 1666165"/>
              <a:gd name="connsiteX9" fmla="*/ 925620 w 1480005"/>
              <a:gd name="connsiteY9" fmla="*/ 11 h 1666165"/>
              <a:gd name="connsiteX10" fmla="*/ 538542 w 1480005"/>
              <a:gd name="connsiteY10" fmla="*/ 129037 h 1666165"/>
              <a:gd name="connsiteX11" fmla="*/ 173904 w 1480005"/>
              <a:gd name="connsiteY11" fmla="*/ 375869 h 1666165"/>
              <a:gd name="connsiteX12" fmla="*/ 0 w 1480005"/>
              <a:gd name="connsiteY12" fmla="*/ 594652 h 1666165"/>
              <a:gd name="connsiteX0" fmla="*/ 14219 w 1494224"/>
              <a:gd name="connsiteY0" fmla="*/ 594652 h 1666165"/>
              <a:gd name="connsiteX1" fmla="*/ 227392 w 1494224"/>
              <a:gd name="connsiteY1" fmla="*/ 1307098 h 1666165"/>
              <a:gd name="connsiteX2" fmla="*/ 395687 w 1494224"/>
              <a:gd name="connsiteY2" fmla="*/ 1542710 h 1666165"/>
              <a:gd name="connsiteX3" fmla="*/ 833252 w 1494224"/>
              <a:gd name="connsiteY3" fmla="*/ 1666126 h 1666165"/>
              <a:gd name="connsiteX4" fmla="*/ 1338136 w 1494224"/>
              <a:gd name="connsiteY4" fmla="*/ 1531491 h 1666165"/>
              <a:gd name="connsiteX5" fmla="*/ 1444722 w 1494224"/>
              <a:gd name="connsiteY5" fmla="*/ 1189292 h 1666165"/>
              <a:gd name="connsiteX6" fmla="*/ 1489601 w 1494224"/>
              <a:gd name="connsiteY6" fmla="*/ 779775 h 1666165"/>
              <a:gd name="connsiteX7" fmla="*/ 1338136 w 1494224"/>
              <a:gd name="connsiteY7" fmla="*/ 420747 h 1666165"/>
              <a:gd name="connsiteX8" fmla="*/ 1147402 w 1494224"/>
              <a:gd name="connsiteY8" fmla="*/ 123427 h 1666165"/>
              <a:gd name="connsiteX9" fmla="*/ 939839 w 1494224"/>
              <a:gd name="connsiteY9" fmla="*/ 11 h 1666165"/>
              <a:gd name="connsiteX10" fmla="*/ 552761 w 1494224"/>
              <a:gd name="connsiteY10" fmla="*/ 129037 h 1666165"/>
              <a:gd name="connsiteX11" fmla="*/ 188123 w 1494224"/>
              <a:gd name="connsiteY11" fmla="*/ 375869 h 1666165"/>
              <a:gd name="connsiteX12" fmla="*/ 14219 w 1494224"/>
              <a:gd name="connsiteY12" fmla="*/ 594652 h 1666165"/>
              <a:gd name="connsiteX0" fmla="*/ 9077 w 1489082"/>
              <a:gd name="connsiteY0" fmla="*/ 594652 h 1666165"/>
              <a:gd name="connsiteX1" fmla="*/ 222250 w 1489082"/>
              <a:gd name="connsiteY1" fmla="*/ 1307098 h 1666165"/>
              <a:gd name="connsiteX2" fmla="*/ 390545 w 1489082"/>
              <a:gd name="connsiteY2" fmla="*/ 1542710 h 1666165"/>
              <a:gd name="connsiteX3" fmla="*/ 828110 w 1489082"/>
              <a:gd name="connsiteY3" fmla="*/ 1666126 h 1666165"/>
              <a:gd name="connsiteX4" fmla="*/ 1332994 w 1489082"/>
              <a:gd name="connsiteY4" fmla="*/ 1531491 h 1666165"/>
              <a:gd name="connsiteX5" fmla="*/ 1439580 w 1489082"/>
              <a:gd name="connsiteY5" fmla="*/ 1189292 h 1666165"/>
              <a:gd name="connsiteX6" fmla="*/ 1484459 w 1489082"/>
              <a:gd name="connsiteY6" fmla="*/ 779775 h 1666165"/>
              <a:gd name="connsiteX7" fmla="*/ 1332994 w 1489082"/>
              <a:gd name="connsiteY7" fmla="*/ 420747 h 1666165"/>
              <a:gd name="connsiteX8" fmla="*/ 1142260 w 1489082"/>
              <a:gd name="connsiteY8" fmla="*/ 123427 h 1666165"/>
              <a:gd name="connsiteX9" fmla="*/ 934697 w 1489082"/>
              <a:gd name="connsiteY9" fmla="*/ 11 h 1666165"/>
              <a:gd name="connsiteX10" fmla="*/ 547619 w 1489082"/>
              <a:gd name="connsiteY10" fmla="*/ 129037 h 1666165"/>
              <a:gd name="connsiteX11" fmla="*/ 9077 w 1489082"/>
              <a:gd name="connsiteY11" fmla="*/ 594652 h 1666165"/>
              <a:gd name="connsiteX0" fmla="*/ 9077 w 1501902"/>
              <a:gd name="connsiteY0" fmla="*/ 594652 h 1666165"/>
              <a:gd name="connsiteX1" fmla="*/ 222250 w 1501902"/>
              <a:gd name="connsiteY1" fmla="*/ 1307098 h 1666165"/>
              <a:gd name="connsiteX2" fmla="*/ 390545 w 1501902"/>
              <a:gd name="connsiteY2" fmla="*/ 1542710 h 1666165"/>
              <a:gd name="connsiteX3" fmla="*/ 828110 w 1501902"/>
              <a:gd name="connsiteY3" fmla="*/ 1666126 h 1666165"/>
              <a:gd name="connsiteX4" fmla="*/ 1332994 w 1501902"/>
              <a:gd name="connsiteY4" fmla="*/ 1531491 h 1666165"/>
              <a:gd name="connsiteX5" fmla="*/ 1439580 w 1501902"/>
              <a:gd name="connsiteY5" fmla="*/ 1189292 h 1666165"/>
              <a:gd name="connsiteX6" fmla="*/ 1484459 w 1501902"/>
              <a:gd name="connsiteY6" fmla="*/ 779775 h 1666165"/>
              <a:gd name="connsiteX7" fmla="*/ 1142260 w 1501902"/>
              <a:gd name="connsiteY7" fmla="*/ 123427 h 1666165"/>
              <a:gd name="connsiteX8" fmla="*/ 934697 w 1501902"/>
              <a:gd name="connsiteY8" fmla="*/ 11 h 1666165"/>
              <a:gd name="connsiteX9" fmla="*/ 547619 w 1501902"/>
              <a:gd name="connsiteY9" fmla="*/ 129037 h 1666165"/>
              <a:gd name="connsiteX10" fmla="*/ 9077 w 1501902"/>
              <a:gd name="connsiteY10" fmla="*/ 594652 h 1666165"/>
              <a:gd name="connsiteX0" fmla="*/ 9077 w 1491891"/>
              <a:gd name="connsiteY0" fmla="*/ 594652 h 1666165"/>
              <a:gd name="connsiteX1" fmla="*/ 222250 w 1491891"/>
              <a:gd name="connsiteY1" fmla="*/ 1307098 h 1666165"/>
              <a:gd name="connsiteX2" fmla="*/ 390545 w 1491891"/>
              <a:gd name="connsiteY2" fmla="*/ 1542710 h 1666165"/>
              <a:gd name="connsiteX3" fmla="*/ 828110 w 1491891"/>
              <a:gd name="connsiteY3" fmla="*/ 1666126 h 1666165"/>
              <a:gd name="connsiteX4" fmla="*/ 1332994 w 1491891"/>
              <a:gd name="connsiteY4" fmla="*/ 1531491 h 1666165"/>
              <a:gd name="connsiteX5" fmla="*/ 1484459 w 1491891"/>
              <a:gd name="connsiteY5" fmla="*/ 779775 h 1666165"/>
              <a:gd name="connsiteX6" fmla="*/ 1142260 w 1491891"/>
              <a:gd name="connsiteY6" fmla="*/ 123427 h 1666165"/>
              <a:gd name="connsiteX7" fmla="*/ 934697 w 1491891"/>
              <a:gd name="connsiteY7" fmla="*/ 11 h 1666165"/>
              <a:gd name="connsiteX8" fmla="*/ 547619 w 1491891"/>
              <a:gd name="connsiteY8" fmla="*/ 129037 h 1666165"/>
              <a:gd name="connsiteX9" fmla="*/ 9077 w 1491891"/>
              <a:gd name="connsiteY9" fmla="*/ 594652 h 1666165"/>
              <a:gd name="connsiteX0" fmla="*/ 10852 w 1493666"/>
              <a:gd name="connsiteY0" fmla="*/ 594652 h 1666169"/>
              <a:gd name="connsiteX1" fmla="*/ 183580 w 1493666"/>
              <a:gd name="connsiteY1" fmla="*/ 1268412 h 1666169"/>
              <a:gd name="connsiteX2" fmla="*/ 392320 w 1493666"/>
              <a:gd name="connsiteY2" fmla="*/ 1542710 h 1666169"/>
              <a:gd name="connsiteX3" fmla="*/ 829885 w 1493666"/>
              <a:gd name="connsiteY3" fmla="*/ 1666126 h 1666169"/>
              <a:gd name="connsiteX4" fmla="*/ 1334769 w 1493666"/>
              <a:gd name="connsiteY4" fmla="*/ 1531491 h 1666169"/>
              <a:gd name="connsiteX5" fmla="*/ 1486234 w 1493666"/>
              <a:gd name="connsiteY5" fmla="*/ 779775 h 1666169"/>
              <a:gd name="connsiteX6" fmla="*/ 1144035 w 1493666"/>
              <a:gd name="connsiteY6" fmla="*/ 123427 h 1666169"/>
              <a:gd name="connsiteX7" fmla="*/ 936472 w 1493666"/>
              <a:gd name="connsiteY7" fmla="*/ 11 h 1666169"/>
              <a:gd name="connsiteX8" fmla="*/ 549394 w 1493666"/>
              <a:gd name="connsiteY8" fmla="*/ 129037 h 1666169"/>
              <a:gd name="connsiteX9" fmla="*/ 10852 w 1493666"/>
              <a:gd name="connsiteY9" fmla="*/ 594652 h 1666169"/>
              <a:gd name="connsiteX0" fmla="*/ 13894 w 1496708"/>
              <a:gd name="connsiteY0" fmla="*/ 594652 h 1666169"/>
              <a:gd name="connsiteX1" fmla="*/ 140902 w 1496708"/>
              <a:gd name="connsiteY1" fmla="*/ 1268412 h 1666169"/>
              <a:gd name="connsiteX2" fmla="*/ 395362 w 1496708"/>
              <a:gd name="connsiteY2" fmla="*/ 1542710 h 1666169"/>
              <a:gd name="connsiteX3" fmla="*/ 832927 w 1496708"/>
              <a:gd name="connsiteY3" fmla="*/ 1666126 h 1666169"/>
              <a:gd name="connsiteX4" fmla="*/ 1337811 w 1496708"/>
              <a:gd name="connsiteY4" fmla="*/ 1531491 h 1666169"/>
              <a:gd name="connsiteX5" fmla="*/ 1489276 w 1496708"/>
              <a:gd name="connsiteY5" fmla="*/ 779775 h 1666169"/>
              <a:gd name="connsiteX6" fmla="*/ 1147077 w 1496708"/>
              <a:gd name="connsiteY6" fmla="*/ 123427 h 1666169"/>
              <a:gd name="connsiteX7" fmla="*/ 939514 w 1496708"/>
              <a:gd name="connsiteY7" fmla="*/ 11 h 1666169"/>
              <a:gd name="connsiteX8" fmla="*/ 552436 w 1496708"/>
              <a:gd name="connsiteY8" fmla="*/ 129037 h 1666169"/>
              <a:gd name="connsiteX9" fmla="*/ 13894 w 1496708"/>
              <a:gd name="connsiteY9" fmla="*/ 594652 h 1666169"/>
              <a:gd name="connsiteX0" fmla="*/ 13894 w 1493356"/>
              <a:gd name="connsiteY0" fmla="*/ 594652 h 1666169"/>
              <a:gd name="connsiteX1" fmla="*/ 140902 w 1493356"/>
              <a:gd name="connsiteY1" fmla="*/ 1268412 h 1666169"/>
              <a:gd name="connsiteX2" fmla="*/ 395362 w 1493356"/>
              <a:gd name="connsiteY2" fmla="*/ 1542710 h 1666169"/>
              <a:gd name="connsiteX3" fmla="*/ 832927 w 1493356"/>
              <a:gd name="connsiteY3" fmla="*/ 1666126 h 1666169"/>
              <a:gd name="connsiteX4" fmla="*/ 1337811 w 1493356"/>
              <a:gd name="connsiteY4" fmla="*/ 1531491 h 1666169"/>
              <a:gd name="connsiteX5" fmla="*/ 1489276 w 1493356"/>
              <a:gd name="connsiteY5" fmla="*/ 779775 h 1666169"/>
              <a:gd name="connsiteX6" fmla="*/ 1210382 w 1493356"/>
              <a:gd name="connsiteY6" fmla="*/ 123427 h 1666169"/>
              <a:gd name="connsiteX7" fmla="*/ 939514 w 1493356"/>
              <a:gd name="connsiteY7" fmla="*/ 11 h 1666169"/>
              <a:gd name="connsiteX8" fmla="*/ 552436 w 1493356"/>
              <a:gd name="connsiteY8" fmla="*/ 129037 h 1666169"/>
              <a:gd name="connsiteX9" fmla="*/ 13894 w 1493356"/>
              <a:gd name="connsiteY9" fmla="*/ 594652 h 1666169"/>
              <a:gd name="connsiteX0" fmla="*/ 13894 w 1492733"/>
              <a:gd name="connsiteY0" fmla="*/ 594652 h 1666935"/>
              <a:gd name="connsiteX1" fmla="*/ 140902 w 1492733"/>
              <a:gd name="connsiteY1" fmla="*/ 1268412 h 1666935"/>
              <a:gd name="connsiteX2" fmla="*/ 395362 w 1492733"/>
              <a:gd name="connsiteY2" fmla="*/ 1542710 h 1666935"/>
              <a:gd name="connsiteX3" fmla="*/ 832927 w 1492733"/>
              <a:gd name="connsiteY3" fmla="*/ 1666126 h 1666935"/>
              <a:gd name="connsiteX4" fmla="*/ 1330777 w 1492733"/>
              <a:gd name="connsiteY4" fmla="*/ 1489288 h 1666935"/>
              <a:gd name="connsiteX5" fmla="*/ 1489276 w 1492733"/>
              <a:gd name="connsiteY5" fmla="*/ 779775 h 1666935"/>
              <a:gd name="connsiteX6" fmla="*/ 1210382 w 1492733"/>
              <a:gd name="connsiteY6" fmla="*/ 123427 h 1666935"/>
              <a:gd name="connsiteX7" fmla="*/ 939514 w 1492733"/>
              <a:gd name="connsiteY7" fmla="*/ 11 h 1666935"/>
              <a:gd name="connsiteX8" fmla="*/ 552436 w 1492733"/>
              <a:gd name="connsiteY8" fmla="*/ 129037 h 1666935"/>
              <a:gd name="connsiteX9" fmla="*/ 13894 w 1492733"/>
              <a:gd name="connsiteY9" fmla="*/ 594652 h 1666935"/>
              <a:gd name="connsiteX0" fmla="*/ 13894 w 1492733"/>
              <a:gd name="connsiteY0" fmla="*/ 539375 h 1611658"/>
              <a:gd name="connsiteX1" fmla="*/ 140902 w 1492733"/>
              <a:gd name="connsiteY1" fmla="*/ 1213135 h 1611658"/>
              <a:gd name="connsiteX2" fmla="*/ 395362 w 1492733"/>
              <a:gd name="connsiteY2" fmla="*/ 1487433 h 1611658"/>
              <a:gd name="connsiteX3" fmla="*/ 832927 w 1492733"/>
              <a:gd name="connsiteY3" fmla="*/ 1610849 h 1611658"/>
              <a:gd name="connsiteX4" fmla="*/ 1330777 w 1492733"/>
              <a:gd name="connsiteY4" fmla="*/ 1434011 h 1611658"/>
              <a:gd name="connsiteX5" fmla="*/ 1489276 w 1492733"/>
              <a:gd name="connsiteY5" fmla="*/ 724498 h 1611658"/>
              <a:gd name="connsiteX6" fmla="*/ 1210382 w 1492733"/>
              <a:gd name="connsiteY6" fmla="*/ 68150 h 1611658"/>
              <a:gd name="connsiteX7" fmla="*/ 552436 w 1492733"/>
              <a:gd name="connsiteY7" fmla="*/ 73760 h 1611658"/>
              <a:gd name="connsiteX8" fmla="*/ 13894 w 1492733"/>
              <a:gd name="connsiteY8" fmla="*/ 539375 h 1611658"/>
              <a:gd name="connsiteX0" fmla="*/ 22437 w 1501276"/>
              <a:gd name="connsiteY0" fmla="*/ 539375 h 1620865"/>
              <a:gd name="connsiteX1" fmla="*/ 149445 w 1501276"/>
              <a:gd name="connsiteY1" fmla="*/ 1213135 h 1620865"/>
              <a:gd name="connsiteX2" fmla="*/ 841470 w 1501276"/>
              <a:gd name="connsiteY2" fmla="*/ 1610849 h 1620865"/>
              <a:gd name="connsiteX3" fmla="*/ 1339320 w 1501276"/>
              <a:gd name="connsiteY3" fmla="*/ 1434011 h 1620865"/>
              <a:gd name="connsiteX4" fmla="*/ 1497819 w 1501276"/>
              <a:gd name="connsiteY4" fmla="*/ 724498 h 1620865"/>
              <a:gd name="connsiteX5" fmla="*/ 1218925 w 1501276"/>
              <a:gd name="connsiteY5" fmla="*/ 68150 h 1620865"/>
              <a:gd name="connsiteX6" fmla="*/ 560979 w 1501276"/>
              <a:gd name="connsiteY6" fmla="*/ 73760 h 1620865"/>
              <a:gd name="connsiteX7" fmla="*/ 22437 w 1501276"/>
              <a:gd name="connsiteY7" fmla="*/ 539375 h 1620865"/>
              <a:gd name="connsiteX0" fmla="*/ 18441 w 1498582"/>
              <a:gd name="connsiteY0" fmla="*/ 539375 h 1620866"/>
              <a:gd name="connsiteX1" fmla="*/ 145449 w 1498582"/>
              <a:gd name="connsiteY1" fmla="*/ 1213135 h 1620866"/>
              <a:gd name="connsiteX2" fmla="*/ 672288 w 1498582"/>
              <a:gd name="connsiteY2" fmla="*/ 1610850 h 1620866"/>
              <a:gd name="connsiteX3" fmla="*/ 1335324 w 1498582"/>
              <a:gd name="connsiteY3" fmla="*/ 1434011 h 1620866"/>
              <a:gd name="connsiteX4" fmla="*/ 1493823 w 1498582"/>
              <a:gd name="connsiteY4" fmla="*/ 724498 h 1620866"/>
              <a:gd name="connsiteX5" fmla="*/ 1214929 w 1498582"/>
              <a:gd name="connsiteY5" fmla="*/ 68150 h 1620866"/>
              <a:gd name="connsiteX6" fmla="*/ 556983 w 1498582"/>
              <a:gd name="connsiteY6" fmla="*/ 73760 h 1620866"/>
              <a:gd name="connsiteX7" fmla="*/ 18441 w 1498582"/>
              <a:gd name="connsiteY7" fmla="*/ 539375 h 1620866"/>
              <a:gd name="connsiteX0" fmla="*/ 18441 w 1502750"/>
              <a:gd name="connsiteY0" fmla="*/ 539375 h 1618556"/>
              <a:gd name="connsiteX1" fmla="*/ 145449 w 1502750"/>
              <a:gd name="connsiteY1" fmla="*/ 1213135 h 1618556"/>
              <a:gd name="connsiteX2" fmla="*/ 672288 w 1502750"/>
              <a:gd name="connsiteY2" fmla="*/ 1610850 h 1618556"/>
              <a:gd name="connsiteX3" fmla="*/ 1361406 w 1502750"/>
              <a:gd name="connsiteY3" fmla="*/ 1416622 h 1618556"/>
              <a:gd name="connsiteX4" fmla="*/ 1493823 w 1502750"/>
              <a:gd name="connsiteY4" fmla="*/ 724498 h 1618556"/>
              <a:gd name="connsiteX5" fmla="*/ 1214929 w 1502750"/>
              <a:gd name="connsiteY5" fmla="*/ 68150 h 1618556"/>
              <a:gd name="connsiteX6" fmla="*/ 556983 w 1502750"/>
              <a:gd name="connsiteY6" fmla="*/ 73760 h 1618556"/>
              <a:gd name="connsiteX7" fmla="*/ 18441 w 1502750"/>
              <a:gd name="connsiteY7" fmla="*/ 539375 h 1618556"/>
              <a:gd name="connsiteX0" fmla="*/ 18441 w 1502157"/>
              <a:gd name="connsiteY0" fmla="*/ 500120 h 1579301"/>
              <a:gd name="connsiteX1" fmla="*/ 145449 w 1502157"/>
              <a:gd name="connsiteY1" fmla="*/ 1173880 h 1579301"/>
              <a:gd name="connsiteX2" fmla="*/ 672288 w 1502157"/>
              <a:gd name="connsiteY2" fmla="*/ 1571595 h 1579301"/>
              <a:gd name="connsiteX3" fmla="*/ 1361406 w 1502157"/>
              <a:gd name="connsiteY3" fmla="*/ 1377367 h 1579301"/>
              <a:gd name="connsiteX4" fmla="*/ 1493823 w 1502157"/>
              <a:gd name="connsiteY4" fmla="*/ 685243 h 1579301"/>
              <a:gd name="connsiteX5" fmla="*/ 1223623 w 1502157"/>
              <a:gd name="connsiteY5" fmla="*/ 107141 h 1579301"/>
              <a:gd name="connsiteX6" fmla="*/ 556983 w 1502157"/>
              <a:gd name="connsiteY6" fmla="*/ 34505 h 1579301"/>
              <a:gd name="connsiteX7" fmla="*/ 18441 w 1502157"/>
              <a:gd name="connsiteY7" fmla="*/ 500120 h 157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2157" h="1579301">
                <a:moveTo>
                  <a:pt x="18441" y="500120"/>
                </a:moveTo>
                <a:cubicBezTo>
                  <a:pt x="-35787" y="696463"/>
                  <a:pt x="36475" y="995301"/>
                  <a:pt x="145449" y="1173880"/>
                </a:cubicBezTo>
                <a:cubicBezTo>
                  <a:pt x="254423" y="1352459"/>
                  <a:pt x="469629" y="1537681"/>
                  <a:pt x="672288" y="1571595"/>
                </a:cubicBezTo>
                <a:cubicBezTo>
                  <a:pt x="874948" y="1605510"/>
                  <a:pt x="1224484" y="1525092"/>
                  <a:pt x="1361406" y="1377367"/>
                </a:cubicBezTo>
                <a:cubicBezTo>
                  <a:pt x="1498328" y="1229642"/>
                  <a:pt x="1516787" y="896947"/>
                  <a:pt x="1493823" y="685243"/>
                </a:cubicBezTo>
                <a:cubicBezTo>
                  <a:pt x="1470859" y="473539"/>
                  <a:pt x="1315250" y="237102"/>
                  <a:pt x="1223623" y="107141"/>
                </a:cubicBezTo>
                <a:cubicBezTo>
                  <a:pt x="1067483" y="-1315"/>
                  <a:pt x="757847" y="-30991"/>
                  <a:pt x="556983" y="34505"/>
                </a:cubicBezTo>
                <a:cubicBezTo>
                  <a:pt x="356119" y="100002"/>
                  <a:pt x="72669" y="303777"/>
                  <a:pt x="18441" y="5001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AB17EA0-0B5E-F8E8-9F36-43DBF4737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07019" flipH="1">
            <a:off x="6878058" y="5802435"/>
            <a:ext cx="1497295" cy="634271"/>
          </a:xfrm>
          <a:custGeom>
            <a:avLst/>
            <a:gdLst>
              <a:gd name="connsiteX0" fmla="*/ 1581291 w 2857990"/>
              <a:gd name="connsiteY0" fmla="*/ 8826 h 1204311"/>
              <a:gd name="connsiteX1" fmla="*/ 801137 w 2857990"/>
              <a:gd name="connsiteY1" fmla="*/ 108293 h 1204311"/>
              <a:gd name="connsiteX2" fmla="*/ 18370 w 2857990"/>
              <a:gd name="connsiteY2" fmla="*/ 754421 h 1204311"/>
              <a:gd name="connsiteX3" fmla="*/ 449552 w 2857990"/>
              <a:gd name="connsiteY3" fmla="*/ 932464 h 1204311"/>
              <a:gd name="connsiteX4" fmla="*/ 699738 w 2857990"/>
              <a:gd name="connsiteY4" fmla="*/ 964852 h 1204311"/>
              <a:gd name="connsiteX5" fmla="*/ 837825 w 2857990"/>
              <a:gd name="connsiteY5" fmla="*/ 984075 h 1204311"/>
              <a:gd name="connsiteX6" fmla="*/ 2857990 w 2857990"/>
              <a:gd name="connsiteY6" fmla="*/ 1204311 h 1204311"/>
              <a:gd name="connsiteX7" fmla="*/ 2857523 w 2857990"/>
              <a:gd name="connsiteY7" fmla="*/ 1157953 h 1204311"/>
              <a:gd name="connsiteX8" fmla="*/ 2632851 w 2857990"/>
              <a:gd name="connsiteY8" fmla="*/ 723381 h 1204311"/>
              <a:gd name="connsiteX9" fmla="*/ 1828135 w 2857990"/>
              <a:gd name="connsiteY9" fmla="*/ 60927 h 1204311"/>
              <a:gd name="connsiteX10" fmla="*/ 1581291 w 2857990"/>
              <a:gd name="connsiteY10" fmla="*/ 8826 h 1204311"/>
              <a:gd name="connsiteX0" fmla="*/ 1581291 w 2857990"/>
              <a:gd name="connsiteY0" fmla="*/ 8826 h 1204311"/>
              <a:gd name="connsiteX1" fmla="*/ 801137 w 2857990"/>
              <a:gd name="connsiteY1" fmla="*/ 108293 h 1204311"/>
              <a:gd name="connsiteX2" fmla="*/ 18370 w 2857990"/>
              <a:gd name="connsiteY2" fmla="*/ 754421 h 1204311"/>
              <a:gd name="connsiteX3" fmla="*/ 449552 w 2857990"/>
              <a:gd name="connsiteY3" fmla="*/ 932464 h 1204311"/>
              <a:gd name="connsiteX4" fmla="*/ 837825 w 2857990"/>
              <a:gd name="connsiteY4" fmla="*/ 984075 h 1204311"/>
              <a:gd name="connsiteX5" fmla="*/ 2857990 w 2857990"/>
              <a:gd name="connsiteY5" fmla="*/ 1204311 h 1204311"/>
              <a:gd name="connsiteX6" fmla="*/ 2857523 w 2857990"/>
              <a:gd name="connsiteY6" fmla="*/ 1157953 h 1204311"/>
              <a:gd name="connsiteX7" fmla="*/ 2632851 w 2857990"/>
              <a:gd name="connsiteY7" fmla="*/ 723381 h 1204311"/>
              <a:gd name="connsiteX8" fmla="*/ 1828135 w 2857990"/>
              <a:gd name="connsiteY8" fmla="*/ 60927 h 1204311"/>
              <a:gd name="connsiteX9" fmla="*/ 1581291 w 2857990"/>
              <a:gd name="connsiteY9" fmla="*/ 8826 h 1204311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857523 w 2858024"/>
              <a:gd name="connsiteY6" fmla="*/ 1157953 h 1207869"/>
              <a:gd name="connsiteX7" fmla="*/ 2632851 w 2858024"/>
              <a:gd name="connsiteY7" fmla="*/ 723381 h 1207869"/>
              <a:gd name="connsiteX8" fmla="*/ 1828135 w 2858024"/>
              <a:gd name="connsiteY8" fmla="*/ 60927 h 1207869"/>
              <a:gd name="connsiteX9" fmla="*/ 1581291 w 2858024"/>
              <a:gd name="connsiteY9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832178 w 2858024"/>
              <a:gd name="connsiteY6" fmla="*/ 1129946 h 1207869"/>
              <a:gd name="connsiteX7" fmla="*/ 2632851 w 2858024"/>
              <a:gd name="connsiteY7" fmla="*/ 723381 h 1207869"/>
              <a:gd name="connsiteX8" fmla="*/ 1828135 w 2858024"/>
              <a:gd name="connsiteY8" fmla="*/ 60927 h 1207869"/>
              <a:gd name="connsiteX9" fmla="*/ 1581291 w 2858024"/>
              <a:gd name="connsiteY9" fmla="*/ 8826 h 1207869"/>
              <a:gd name="connsiteX0" fmla="*/ 1581291 w 2974264"/>
              <a:gd name="connsiteY0" fmla="*/ 8826 h 1207869"/>
              <a:gd name="connsiteX1" fmla="*/ 801137 w 2974264"/>
              <a:gd name="connsiteY1" fmla="*/ 108293 h 1207869"/>
              <a:gd name="connsiteX2" fmla="*/ 18370 w 2974264"/>
              <a:gd name="connsiteY2" fmla="*/ 754421 h 1207869"/>
              <a:gd name="connsiteX3" fmla="*/ 449552 w 2974264"/>
              <a:gd name="connsiteY3" fmla="*/ 932464 h 1207869"/>
              <a:gd name="connsiteX4" fmla="*/ 837825 w 2974264"/>
              <a:gd name="connsiteY4" fmla="*/ 984075 h 1207869"/>
              <a:gd name="connsiteX5" fmla="*/ 2857990 w 2974264"/>
              <a:gd name="connsiteY5" fmla="*/ 1204311 h 1207869"/>
              <a:gd name="connsiteX6" fmla="*/ 2632851 w 2974264"/>
              <a:gd name="connsiteY6" fmla="*/ 723381 h 1207869"/>
              <a:gd name="connsiteX7" fmla="*/ 1828135 w 2974264"/>
              <a:gd name="connsiteY7" fmla="*/ 60927 h 1207869"/>
              <a:gd name="connsiteX8" fmla="*/ 1581291 w 297426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5"/>
              <a:gd name="connsiteY0" fmla="*/ 8826 h 1210692"/>
              <a:gd name="connsiteX1" fmla="*/ 801137 w 2858025"/>
              <a:gd name="connsiteY1" fmla="*/ 108293 h 1210692"/>
              <a:gd name="connsiteX2" fmla="*/ 18370 w 2858025"/>
              <a:gd name="connsiteY2" fmla="*/ 754421 h 1210692"/>
              <a:gd name="connsiteX3" fmla="*/ 449552 w 2858025"/>
              <a:gd name="connsiteY3" fmla="*/ 932464 h 1210692"/>
              <a:gd name="connsiteX4" fmla="*/ 837825 w 2858025"/>
              <a:gd name="connsiteY4" fmla="*/ 984075 h 1210692"/>
              <a:gd name="connsiteX5" fmla="*/ 2857990 w 2858025"/>
              <a:gd name="connsiteY5" fmla="*/ 1204311 h 1210692"/>
              <a:gd name="connsiteX6" fmla="*/ 2632851 w 2858025"/>
              <a:gd name="connsiteY6" fmla="*/ 723381 h 1210692"/>
              <a:gd name="connsiteX7" fmla="*/ 1828135 w 2858025"/>
              <a:gd name="connsiteY7" fmla="*/ 60927 h 1210692"/>
              <a:gd name="connsiteX8" fmla="*/ 1581291 w 2858025"/>
              <a:gd name="connsiteY8" fmla="*/ 8826 h 121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8025" h="1210692">
                <a:moveTo>
                  <a:pt x="1581291" y="8826"/>
                </a:moveTo>
                <a:cubicBezTo>
                  <a:pt x="1320211" y="-19359"/>
                  <a:pt x="1027358" y="21606"/>
                  <a:pt x="801137" y="108293"/>
                </a:cubicBezTo>
                <a:cubicBezTo>
                  <a:pt x="499509" y="223875"/>
                  <a:pt x="76968" y="617059"/>
                  <a:pt x="18370" y="754421"/>
                </a:cubicBezTo>
                <a:cubicBezTo>
                  <a:pt x="-40228" y="891782"/>
                  <a:pt x="25491" y="874045"/>
                  <a:pt x="449552" y="932464"/>
                </a:cubicBezTo>
                <a:lnTo>
                  <a:pt x="837825" y="984075"/>
                </a:lnTo>
                <a:cubicBezTo>
                  <a:pt x="1511213" y="1057487"/>
                  <a:pt x="2866061" y="1247790"/>
                  <a:pt x="2857990" y="1204311"/>
                </a:cubicBezTo>
                <a:cubicBezTo>
                  <a:pt x="2831541" y="1079608"/>
                  <a:pt x="2776287" y="926648"/>
                  <a:pt x="2632851" y="723381"/>
                </a:cubicBezTo>
                <a:cubicBezTo>
                  <a:pt x="2463226" y="526022"/>
                  <a:pt x="2133422" y="163442"/>
                  <a:pt x="1828135" y="60927"/>
                </a:cubicBezTo>
                <a:cubicBezTo>
                  <a:pt x="1751813" y="35298"/>
                  <a:pt x="1668317" y="18220"/>
                  <a:pt x="1581291" y="882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n 7" descr="Imagen que contiene persona, hombre, sostener, tabla&#10;&#10;Descripción generada automáticamente">
            <a:extLst>
              <a:ext uri="{FF2B5EF4-FFF2-40B4-BE49-F238E27FC236}">
                <a16:creationId xmlns:a16="http://schemas.microsoft.com/office/drawing/2014/main" id="{64757685-658B-EE8F-C886-BE8A204122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42589" y="4304221"/>
            <a:ext cx="2828746" cy="1685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823941B-8628-0833-ED2D-AC443E0E8150}"/>
              </a:ext>
            </a:extLst>
          </p:cNvPr>
          <p:cNvSpPr txBox="1"/>
          <p:nvPr/>
        </p:nvSpPr>
        <p:spPr>
          <a:xfrm>
            <a:off x="9145797" y="6176872"/>
            <a:ext cx="2325538" cy="13059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4"/>
              </a:rPr>
              <a:t>Esta foto</a:t>
            </a:r>
            <a:r>
              <a:rPr lang="en-US"/>
              <a:t> de Autor desconocido se concede bajo licencia de </a:t>
            </a:r>
            <a:r>
              <a:rPr lang="en-US">
                <a:hlinkClick r:id="rId5"/>
              </a:rPr>
              <a:t>CC BY-SA</a:t>
            </a:r>
            <a:r>
              <a:rPr lang="en-US"/>
              <a:t>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65137B0-DBED-FFA5-8CEF-812D90BE25BA}"/>
              </a:ext>
            </a:extLst>
          </p:cNvPr>
          <p:cNvSpPr txBox="1"/>
          <p:nvPr/>
        </p:nvSpPr>
        <p:spPr>
          <a:xfrm>
            <a:off x="852714" y="870857"/>
            <a:ext cx="5446143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1º.- Debes entender correctamente lo que se pide en cada actividad. 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>
                <a:solidFill>
                  <a:schemeClr val="bg1"/>
                </a:solidFill>
              </a:rPr>
              <a:t>2º.- Hasta la actividad número 3 es obligatorio. Si al llegar a esta actividad has encontrado alguna dificultad, pasa directamente al REPOSTAJE, después podrás continuar a la meta.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  <a:p>
            <a:pPr algn="just"/>
            <a:r>
              <a:rPr lang="es-ES" dirty="0">
                <a:solidFill>
                  <a:schemeClr val="bg1"/>
                </a:solidFill>
              </a:rPr>
              <a:t>3º.- Recuerda disfrutar en el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proceso. No se trata de 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llegar lo antes posible, se trata 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de hacerlo bien, no de llegar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antes que nadie.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DE30BF-C011-ED77-5C03-7E8C94EBB386}"/>
              </a:ext>
            </a:extLst>
          </p:cNvPr>
          <p:cNvSpPr txBox="1"/>
          <p:nvPr/>
        </p:nvSpPr>
        <p:spPr>
          <a:xfrm>
            <a:off x="1004019" y="6005628"/>
            <a:ext cx="262818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/>
              <a:t>Sonia Piñeiro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23C8E6-1C53-1F4F-BD7B-5B3402EE211B}"/>
              </a:ext>
            </a:extLst>
          </p:cNvPr>
          <p:cNvSpPr txBox="1"/>
          <p:nvPr/>
        </p:nvSpPr>
        <p:spPr>
          <a:xfrm>
            <a:off x="10519433" y="411808"/>
            <a:ext cx="101791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/>
              <a:t>4º 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BohoVogue">
      <a:dk1>
        <a:sysClr val="windowText" lastClr="000000"/>
      </a:dk1>
      <a:lt1>
        <a:sysClr val="window" lastClr="FFFFFF"/>
      </a:lt1>
      <a:dk2>
        <a:srgbClr val="35403A"/>
      </a:dk2>
      <a:lt2>
        <a:srgbClr val="F1EFEB"/>
      </a:lt2>
      <a:accent1>
        <a:srgbClr val="9E8B50"/>
      </a:accent1>
      <a:accent2>
        <a:srgbClr val="D5966B"/>
      </a:accent2>
      <a:accent3>
        <a:srgbClr val="9BA6BB"/>
      </a:accent3>
      <a:accent4>
        <a:srgbClr val="869880"/>
      </a:accent4>
      <a:accent5>
        <a:srgbClr val="588267"/>
      </a:accent5>
      <a:accent6>
        <a:srgbClr val="B89C46"/>
      </a:accent6>
      <a:hlink>
        <a:srgbClr val="C77138"/>
      </a:hlink>
      <a:folHlink>
        <a:srgbClr val="589374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 Light</vt:lpstr>
      <vt:lpstr>Arial</vt:lpstr>
      <vt:lpstr>Walbaum Display</vt:lpstr>
      <vt:lpstr>BohoVogueVTI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Piñeiro Barderas, Sonia María</cp:lastModifiedBy>
  <cp:revision>108</cp:revision>
  <dcterms:created xsi:type="dcterms:W3CDTF">2023-11-03T20:55:38Z</dcterms:created>
  <dcterms:modified xsi:type="dcterms:W3CDTF">2023-11-03T21:42:08Z</dcterms:modified>
</cp:coreProperties>
</file>