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95201A5-B73A-4BC1-88E8-A3AABA0C2A37}" v="117" dt="2023-11-03T21:08:43.665"/>
    <p1510:client id="{7849FCB0-39B9-9C3A-3721-8A04171D5927}" v="496" dt="2023-11-03T21:31:35.3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83" d="100"/>
          <a:sy n="83" d="100"/>
        </p:scale>
        <p:origin x="108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iñeiro Barderas, Sonia María" userId="S::sonia.pineiro@educa.madrid.org::7da36914-d7fa-4681-a3e2-0b6c7e0128a1" providerId="AD" clId="Web-{095201A5-B73A-4BC1-88E8-A3AABA0C2A37}"/>
    <pc:docChg chg="addSld delSld modSld addMainMaster delMainMaster">
      <pc:chgData name="Piñeiro Barderas, Sonia María" userId="S::sonia.pineiro@educa.madrid.org::7da36914-d7fa-4681-a3e2-0b6c7e0128a1" providerId="AD" clId="Web-{095201A5-B73A-4BC1-88E8-A3AABA0C2A37}" dt="2023-11-03T21:08:43.665" v="73"/>
      <pc:docMkLst>
        <pc:docMk/>
      </pc:docMkLst>
      <pc:sldChg chg="addSp delSp modSp mod setBg modClrScheme chgLayout">
        <pc:chgData name="Piñeiro Barderas, Sonia María" userId="S::sonia.pineiro@educa.madrid.org::7da36914-d7fa-4681-a3e2-0b6c7e0128a1" providerId="AD" clId="Web-{095201A5-B73A-4BC1-88E8-A3AABA0C2A37}" dt="2023-11-03T21:08:08.164" v="69" actId="14100"/>
        <pc:sldMkLst>
          <pc:docMk/>
          <pc:sldMk cId="2406273178" sldId="256"/>
        </pc:sldMkLst>
        <pc:spChg chg="del">
          <ac:chgData name="Piñeiro Barderas, Sonia María" userId="S::sonia.pineiro@educa.madrid.org::7da36914-d7fa-4681-a3e2-0b6c7e0128a1" providerId="AD" clId="Web-{095201A5-B73A-4BC1-88E8-A3AABA0C2A37}" dt="2023-11-03T20:55:43.343" v="0"/>
          <ac:spMkLst>
            <pc:docMk/>
            <pc:sldMk cId="2406273178" sldId="256"/>
            <ac:spMk id="2" creationId="{00000000-0000-0000-0000-000000000000}"/>
          </ac:spMkLst>
        </pc:spChg>
        <pc:spChg chg="del">
          <ac:chgData name="Piñeiro Barderas, Sonia María" userId="S::sonia.pineiro@educa.madrid.org::7da36914-d7fa-4681-a3e2-0b6c7e0128a1" providerId="AD" clId="Web-{095201A5-B73A-4BC1-88E8-A3AABA0C2A37}" dt="2023-11-03T20:55:45.999" v="1"/>
          <ac:spMkLst>
            <pc:docMk/>
            <pc:sldMk cId="2406273178" sldId="256"/>
            <ac:spMk id="3" creationId="{00000000-0000-0000-0000-000000000000}"/>
          </ac:spMkLst>
        </pc:spChg>
        <pc:spChg chg="add del">
          <ac:chgData name="Piñeiro Barderas, Sonia María" userId="S::sonia.pineiro@educa.madrid.org::7da36914-d7fa-4681-a3e2-0b6c7e0128a1" providerId="AD" clId="Web-{095201A5-B73A-4BC1-88E8-A3AABA0C2A37}" dt="2023-11-03T21:00:10.710" v="4"/>
          <ac:spMkLst>
            <pc:docMk/>
            <pc:sldMk cId="2406273178" sldId="256"/>
            <ac:spMk id="5" creationId="{1B233335-B65B-38E7-D4AF-3DE9FBA06323}"/>
          </ac:spMkLst>
        </pc:spChg>
        <pc:spChg chg="add mod">
          <ac:chgData name="Piñeiro Barderas, Sonia María" userId="S::sonia.pineiro@educa.madrid.org::7da36914-d7fa-4681-a3e2-0b6c7e0128a1" providerId="AD" clId="Web-{095201A5-B73A-4BC1-88E8-A3AABA0C2A37}" dt="2023-11-03T21:08:08.164" v="69" actId="14100"/>
          <ac:spMkLst>
            <pc:docMk/>
            <pc:sldMk cId="2406273178" sldId="256"/>
            <ac:spMk id="6" creationId="{5006B878-10EF-7430-9772-6B42B76EAC8A}"/>
          </ac:spMkLst>
        </pc:spChg>
        <pc:spChg chg="add del">
          <ac:chgData name="Piñeiro Barderas, Sonia María" userId="S::sonia.pineiro@educa.madrid.org::7da36914-d7fa-4681-a3e2-0b6c7e0128a1" providerId="AD" clId="Web-{095201A5-B73A-4BC1-88E8-A3AABA0C2A37}" dt="2023-11-03T21:04:19.673" v="55"/>
          <ac:spMkLst>
            <pc:docMk/>
            <pc:sldMk cId="2406273178" sldId="256"/>
            <ac:spMk id="7" creationId="{ECC11440-8FCC-46C6-A3E0-D0649600F55F}"/>
          </ac:spMkLst>
        </pc:spChg>
        <pc:spChg chg="add del">
          <ac:chgData name="Piñeiro Barderas, Sonia María" userId="S::sonia.pineiro@educa.madrid.org::7da36914-d7fa-4681-a3e2-0b6c7e0128a1" providerId="AD" clId="Web-{095201A5-B73A-4BC1-88E8-A3AABA0C2A37}" dt="2023-11-03T21:04:19.673" v="55"/>
          <ac:spMkLst>
            <pc:docMk/>
            <pc:sldMk cId="2406273178" sldId="256"/>
            <ac:spMk id="9" creationId="{3A9B9623-C846-4B77-8ED9-96A92F208854}"/>
          </ac:spMkLst>
        </pc:spChg>
        <pc:spChg chg="add mod">
          <ac:chgData name="Piñeiro Barderas, Sonia María" userId="S::sonia.pineiro@educa.madrid.org::7da36914-d7fa-4681-a3e2-0b6c7e0128a1" providerId="AD" clId="Web-{095201A5-B73A-4BC1-88E8-A3AABA0C2A37}" dt="2023-11-03T21:06:41.443" v="66" actId="1076"/>
          <ac:spMkLst>
            <pc:docMk/>
            <pc:sldMk cId="2406273178" sldId="256"/>
            <ac:spMk id="10" creationId="{E823941B-8628-0833-ED2D-AC443E0E8150}"/>
          </ac:spMkLst>
        </pc:spChg>
        <pc:spChg chg="add del">
          <ac:chgData name="Piñeiro Barderas, Sonia María" userId="S::sonia.pineiro@educa.madrid.org::7da36914-d7fa-4681-a3e2-0b6c7e0128a1" providerId="AD" clId="Web-{095201A5-B73A-4BC1-88E8-A3AABA0C2A37}" dt="2023-11-03T21:04:19.673" v="55"/>
          <ac:spMkLst>
            <pc:docMk/>
            <pc:sldMk cId="2406273178" sldId="256"/>
            <ac:spMk id="11" creationId="{F4BCF77B-8883-4C54-9068-410C253F8445}"/>
          </ac:spMkLst>
        </pc:spChg>
        <pc:spChg chg="add del">
          <ac:chgData name="Piñeiro Barderas, Sonia María" userId="S::sonia.pineiro@educa.madrid.org::7da36914-d7fa-4681-a3e2-0b6c7e0128a1" providerId="AD" clId="Web-{095201A5-B73A-4BC1-88E8-A3AABA0C2A37}" dt="2023-11-03T21:04:19.673" v="55"/>
          <ac:spMkLst>
            <pc:docMk/>
            <pc:sldMk cId="2406273178" sldId="256"/>
            <ac:spMk id="13" creationId="{052CF515-3B68-4468-A0AA-D5425811B253}"/>
          </ac:spMkLst>
        </pc:spChg>
        <pc:spChg chg="add">
          <ac:chgData name="Piñeiro Barderas, Sonia María" userId="S::sonia.pineiro@educa.madrid.org::7da36914-d7fa-4681-a3e2-0b6c7e0128a1" providerId="AD" clId="Web-{095201A5-B73A-4BC1-88E8-A3AABA0C2A37}" dt="2023-11-03T21:04:19.673" v="55"/>
          <ac:spMkLst>
            <pc:docMk/>
            <pc:sldMk cId="2406273178" sldId="256"/>
            <ac:spMk id="18" creationId="{B057641C-FC79-6C30-BA46-AE9DA2A917FE}"/>
          </ac:spMkLst>
        </pc:spChg>
        <pc:spChg chg="add">
          <ac:chgData name="Piñeiro Barderas, Sonia María" userId="S::sonia.pineiro@educa.madrid.org::7da36914-d7fa-4681-a3e2-0b6c7e0128a1" providerId="AD" clId="Web-{095201A5-B73A-4BC1-88E8-A3AABA0C2A37}" dt="2023-11-03T21:04:19.673" v="55"/>
          <ac:spMkLst>
            <pc:docMk/>
            <pc:sldMk cId="2406273178" sldId="256"/>
            <ac:spMk id="20" creationId="{47956B81-191B-BE8B-6B7B-EB66DCC906CB}"/>
          </ac:spMkLst>
        </pc:spChg>
        <pc:spChg chg="add">
          <ac:chgData name="Piñeiro Barderas, Sonia María" userId="S::sonia.pineiro@educa.madrid.org::7da36914-d7fa-4681-a3e2-0b6c7e0128a1" providerId="AD" clId="Web-{095201A5-B73A-4BC1-88E8-A3AABA0C2A37}" dt="2023-11-03T21:04:19.673" v="55"/>
          <ac:spMkLst>
            <pc:docMk/>
            <pc:sldMk cId="2406273178" sldId="256"/>
            <ac:spMk id="22" creationId="{A510BCB0-B387-8ACC-7C90-6A401D53E886}"/>
          </ac:spMkLst>
        </pc:spChg>
        <pc:spChg chg="add">
          <ac:chgData name="Piñeiro Barderas, Sonia María" userId="S::sonia.pineiro@educa.madrid.org::7da36914-d7fa-4681-a3e2-0b6c7e0128a1" providerId="AD" clId="Web-{095201A5-B73A-4BC1-88E8-A3AABA0C2A37}" dt="2023-11-03T21:04:19.673" v="55"/>
          <ac:spMkLst>
            <pc:docMk/>
            <pc:sldMk cId="2406273178" sldId="256"/>
            <ac:spMk id="24" creationId="{1C8E3EAE-776E-2B5B-E7BA-43B90F068C4B}"/>
          </ac:spMkLst>
        </pc:spChg>
        <pc:spChg chg="add">
          <ac:chgData name="Piñeiro Barderas, Sonia María" userId="S::sonia.pineiro@educa.madrid.org::7da36914-d7fa-4681-a3e2-0b6c7e0128a1" providerId="AD" clId="Web-{095201A5-B73A-4BC1-88E8-A3AABA0C2A37}" dt="2023-11-03T21:04:19.673" v="55"/>
          <ac:spMkLst>
            <pc:docMk/>
            <pc:sldMk cId="2406273178" sldId="256"/>
            <ac:spMk id="26" creationId="{5AB17EA0-0B5E-F8E8-9F36-43DBF47373D6}"/>
          </ac:spMkLst>
        </pc:spChg>
        <pc:picChg chg="add mod ord">
          <ac:chgData name="Piñeiro Barderas, Sonia María" userId="S::sonia.pineiro@educa.madrid.org::7da36914-d7fa-4681-a3e2-0b6c7e0128a1" providerId="AD" clId="Web-{095201A5-B73A-4BC1-88E8-A3AABA0C2A37}" dt="2023-11-03T21:04:19.673" v="55"/>
          <ac:picMkLst>
            <pc:docMk/>
            <pc:sldMk cId="2406273178" sldId="256"/>
            <ac:picMk id="4" creationId="{9CF075D0-479E-15E9-8349-05DFD2C67E90}"/>
          </ac:picMkLst>
        </pc:picChg>
        <pc:picChg chg="add mod">
          <ac:chgData name="Piñeiro Barderas, Sonia María" userId="S::sonia.pineiro@educa.madrid.org::7da36914-d7fa-4681-a3e2-0b6c7e0128a1" providerId="AD" clId="Web-{095201A5-B73A-4BC1-88E8-A3AABA0C2A37}" dt="2023-11-03T21:06:41.443" v="67" actId="1076"/>
          <ac:picMkLst>
            <pc:docMk/>
            <pc:sldMk cId="2406273178" sldId="256"/>
            <ac:picMk id="8" creationId="{64757685-658B-EE8F-C886-BE8A204122AF}"/>
          </ac:picMkLst>
        </pc:picChg>
      </pc:sldChg>
      <pc:sldChg chg="add del replId">
        <pc:chgData name="Piñeiro Barderas, Sonia María" userId="S::sonia.pineiro@educa.madrid.org::7da36914-d7fa-4681-a3e2-0b6c7e0128a1" providerId="AD" clId="Web-{095201A5-B73A-4BC1-88E8-A3AABA0C2A37}" dt="2023-11-03T21:08:43.665" v="73"/>
        <pc:sldMkLst>
          <pc:docMk/>
          <pc:sldMk cId="376544255" sldId="257"/>
        </pc:sldMkLst>
      </pc:sldChg>
      <pc:sldChg chg="add del replId">
        <pc:chgData name="Piñeiro Barderas, Sonia María" userId="S::sonia.pineiro@educa.madrid.org::7da36914-d7fa-4681-a3e2-0b6c7e0128a1" providerId="AD" clId="Web-{095201A5-B73A-4BC1-88E8-A3AABA0C2A37}" dt="2023-11-03T21:08:38.899" v="72"/>
        <pc:sldMkLst>
          <pc:docMk/>
          <pc:sldMk cId="3788834936" sldId="258"/>
        </pc:sldMkLst>
      </pc:sldChg>
      <pc:sldMasterChg chg="del delSldLayout">
        <pc:chgData name="Piñeiro Barderas, Sonia María" userId="S::sonia.pineiro@educa.madrid.org::7da36914-d7fa-4681-a3e2-0b6c7e0128a1" providerId="AD" clId="Web-{095201A5-B73A-4BC1-88E8-A3AABA0C2A37}" dt="2023-11-03T20:56:01.859" v="2"/>
        <pc:sldMasterMkLst>
          <pc:docMk/>
          <pc:sldMasterMk cId="2933118997" sldId="2147483648"/>
        </pc:sldMasterMkLst>
        <pc:sldLayoutChg chg="del">
          <pc:chgData name="Piñeiro Barderas, Sonia María" userId="S::sonia.pineiro@educa.madrid.org::7da36914-d7fa-4681-a3e2-0b6c7e0128a1" providerId="AD" clId="Web-{095201A5-B73A-4BC1-88E8-A3AABA0C2A37}" dt="2023-11-03T20:56:01.859" v="2"/>
          <pc:sldLayoutMkLst>
            <pc:docMk/>
            <pc:sldMasterMk cId="2933118997" sldId="2147483648"/>
            <pc:sldLayoutMk cId="2288191458" sldId="2147483649"/>
          </pc:sldLayoutMkLst>
        </pc:sldLayoutChg>
        <pc:sldLayoutChg chg="del">
          <pc:chgData name="Piñeiro Barderas, Sonia María" userId="S::sonia.pineiro@educa.madrid.org::7da36914-d7fa-4681-a3e2-0b6c7e0128a1" providerId="AD" clId="Web-{095201A5-B73A-4BC1-88E8-A3AABA0C2A37}" dt="2023-11-03T20:56:01.859" v="2"/>
          <pc:sldLayoutMkLst>
            <pc:docMk/>
            <pc:sldMasterMk cId="2933118997" sldId="2147483648"/>
            <pc:sldLayoutMk cId="3398174421" sldId="2147483650"/>
          </pc:sldLayoutMkLst>
        </pc:sldLayoutChg>
        <pc:sldLayoutChg chg="del">
          <pc:chgData name="Piñeiro Barderas, Sonia María" userId="S::sonia.pineiro@educa.madrid.org::7da36914-d7fa-4681-a3e2-0b6c7e0128a1" providerId="AD" clId="Web-{095201A5-B73A-4BC1-88E8-A3AABA0C2A37}" dt="2023-11-03T20:56:01.859" v="2"/>
          <pc:sldLayoutMkLst>
            <pc:docMk/>
            <pc:sldMasterMk cId="2933118997" sldId="2147483648"/>
            <pc:sldLayoutMk cId="2339700568" sldId="2147483651"/>
          </pc:sldLayoutMkLst>
        </pc:sldLayoutChg>
        <pc:sldLayoutChg chg="del">
          <pc:chgData name="Piñeiro Barderas, Sonia María" userId="S::sonia.pineiro@educa.madrid.org::7da36914-d7fa-4681-a3e2-0b6c7e0128a1" providerId="AD" clId="Web-{095201A5-B73A-4BC1-88E8-A3AABA0C2A37}" dt="2023-11-03T20:56:01.859" v="2"/>
          <pc:sldLayoutMkLst>
            <pc:docMk/>
            <pc:sldMasterMk cId="2933118997" sldId="2147483648"/>
            <pc:sldLayoutMk cId="979029867" sldId="2147483652"/>
          </pc:sldLayoutMkLst>
        </pc:sldLayoutChg>
        <pc:sldLayoutChg chg="del">
          <pc:chgData name="Piñeiro Barderas, Sonia María" userId="S::sonia.pineiro@educa.madrid.org::7da36914-d7fa-4681-a3e2-0b6c7e0128a1" providerId="AD" clId="Web-{095201A5-B73A-4BC1-88E8-A3AABA0C2A37}" dt="2023-11-03T20:56:01.859" v="2"/>
          <pc:sldLayoutMkLst>
            <pc:docMk/>
            <pc:sldMasterMk cId="2933118997" sldId="2147483648"/>
            <pc:sldLayoutMk cId="1752394269" sldId="2147483653"/>
          </pc:sldLayoutMkLst>
        </pc:sldLayoutChg>
        <pc:sldLayoutChg chg="del">
          <pc:chgData name="Piñeiro Barderas, Sonia María" userId="S::sonia.pineiro@educa.madrid.org::7da36914-d7fa-4681-a3e2-0b6c7e0128a1" providerId="AD" clId="Web-{095201A5-B73A-4BC1-88E8-A3AABA0C2A37}" dt="2023-11-03T20:56:01.859" v="2"/>
          <pc:sldLayoutMkLst>
            <pc:docMk/>
            <pc:sldMasterMk cId="2933118997" sldId="2147483648"/>
            <pc:sldLayoutMk cId="3630658609" sldId="2147483654"/>
          </pc:sldLayoutMkLst>
        </pc:sldLayoutChg>
        <pc:sldLayoutChg chg="del">
          <pc:chgData name="Piñeiro Barderas, Sonia María" userId="S::sonia.pineiro@educa.madrid.org::7da36914-d7fa-4681-a3e2-0b6c7e0128a1" providerId="AD" clId="Web-{095201A5-B73A-4BC1-88E8-A3AABA0C2A37}" dt="2023-11-03T20:56:01.859" v="2"/>
          <pc:sldLayoutMkLst>
            <pc:docMk/>
            <pc:sldMasterMk cId="2933118997" sldId="2147483648"/>
            <pc:sldLayoutMk cId="3682375612" sldId="2147483655"/>
          </pc:sldLayoutMkLst>
        </pc:sldLayoutChg>
        <pc:sldLayoutChg chg="del">
          <pc:chgData name="Piñeiro Barderas, Sonia María" userId="S::sonia.pineiro@educa.madrid.org::7da36914-d7fa-4681-a3e2-0b6c7e0128a1" providerId="AD" clId="Web-{095201A5-B73A-4BC1-88E8-A3AABA0C2A37}" dt="2023-11-03T20:56:01.859" v="2"/>
          <pc:sldLayoutMkLst>
            <pc:docMk/>
            <pc:sldMasterMk cId="2933118997" sldId="2147483648"/>
            <pc:sldLayoutMk cId="1360449816" sldId="2147483656"/>
          </pc:sldLayoutMkLst>
        </pc:sldLayoutChg>
        <pc:sldLayoutChg chg="del">
          <pc:chgData name="Piñeiro Barderas, Sonia María" userId="S::sonia.pineiro@educa.madrid.org::7da36914-d7fa-4681-a3e2-0b6c7e0128a1" providerId="AD" clId="Web-{095201A5-B73A-4BC1-88E8-A3AABA0C2A37}" dt="2023-11-03T20:56:01.859" v="2"/>
          <pc:sldLayoutMkLst>
            <pc:docMk/>
            <pc:sldMasterMk cId="2933118997" sldId="2147483648"/>
            <pc:sldLayoutMk cId="383603595" sldId="2147483657"/>
          </pc:sldLayoutMkLst>
        </pc:sldLayoutChg>
        <pc:sldLayoutChg chg="del">
          <pc:chgData name="Piñeiro Barderas, Sonia María" userId="S::sonia.pineiro@educa.madrid.org::7da36914-d7fa-4681-a3e2-0b6c7e0128a1" providerId="AD" clId="Web-{095201A5-B73A-4BC1-88E8-A3AABA0C2A37}" dt="2023-11-03T20:56:01.859" v="2"/>
          <pc:sldLayoutMkLst>
            <pc:docMk/>
            <pc:sldMasterMk cId="2933118997" sldId="2147483648"/>
            <pc:sldLayoutMk cId="541863252" sldId="2147483658"/>
          </pc:sldLayoutMkLst>
        </pc:sldLayoutChg>
        <pc:sldLayoutChg chg="del">
          <pc:chgData name="Piñeiro Barderas, Sonia María" userId="S::sonia.pineiro@educa.madrid.org::7da36914-d7fa-4681-a3e2-0b6c7e0128a1" providerId="AD" clId="Web-{095201A5-B73A-4BC1-88E8-A3AABA0C2A37}" dt="2023-11-03T20:56:01.859" v="2"/>
          <pc:sldLayoutMkLst>
            <pc:docMk/>
            <pc:sldMasterMk cId="2933118997" sldId="2147483648"/>
            <pc:sldLayoutMk cId="2215096201" sldId="2147483659"/>
          </pc:sldLayoutMkLst>
        </pc:sldLayoutChg>
      </pc:sldMasterChg>
      <pc:sldMasterChg chg="add del addSldLayout delSldLayout">
        <pc:chgData name="Piñeiro Barderas, Sonia María" userId="S::sonia.pineiro@educa.madrid.org::7da36914-d7fa-4681-a3e2-0b6c7e0128a1" providerId="AD" clId="Web-{095201A5-B73A-4BC1-88E8-A3AABA0C2A37}" dt="2023-11-03T21:04:19.673" v="55"/>
        <pc:sldMasterMkLst>
          <pc:docMk/>
          <pc:sldMasterMk cId="1137527543" sldId="2147483725"/>
        </pc:sldMasterMkLst>
        <pc:sldLayoutChg chg="add del">
          <pc:chgData name="Piñeiro Barderas, Sonia María" userId="S::sonia.pineiro@educa.madrid.org::7da36914-d7fa-4681-a3e2-0b6c7e0128a1" providerId="AD" clId="Web-{095201A5-B73A-4BC1-88E8-A3AABA0C2A37}" dt="2023-11-03T21:04:19.673" v="55"/>
          <pc:sldLayoutMkLst>
            <pc:docMk/>
            <pc:sldMasterMk cId="1137527543" sldId="2147483725"/>
            <pc:sldLayoutMk cId="1646707305" sldId="2147483714"/>
          </pc:sldLayoutMkLst>
        </pc:sldLayoutChg>
        <pc:sldLayoutChg chg="add del">
          <pc:chgData name="Piñeiro Barderas, Sonia María" userId="S::sonia.pineiro@educa.madrid.org::7da36914-d7fa-4681-a3e2-0b6c7e0128a1" providerId="AD" clId="Web-{095201A5-B73A-4BC1-88E8-A3AABA0C2A37}" dt="2023-11-03T21:04:19.673" v="55"/>
          <pc:sldLayoutMkLst>
            <pc:docMk/>
            <pc:sldMasterMk cId="1137527543" sldId="2147483725"/>
            <pc:sldLayoutMk cId="45168389" sldId="2147483715"/>
          </pc:sldLayoutMkLst>
        </pc:sldLayoutChg>
        <pc:sldLayoutChg chg="add del">
          <pc:chgData name="Piñeiro Barderas, Sonia María" userId="S::sonia.pineiro@educa.madrid.org::7da36914-d7fa-4681-a3e2-0b6c7e0128a1" providerId="AD" clId="Web-{095201A5-B73A-4BC1-88E8-A3AABA0C2A37}" dt="2023-11-03T21:04:19.673" v="55"/>
          <pc:sldLayoutMkLst>
            <pc:docMk/>
            <pc:sldMasterMk cId="1137527543" sldId="2147483725"/>
            <pc:sldLayoutMk cId="3720114187" sldId="2147483716"/>
          </pc:sldLayoutMkLst>
        </pc:sldLayoutChg>
        <pc:sldLayoutChg chg="add del">
          <pc:chgData name="Piñeiro Barderas, Sonia María" userId="S::sonia.pineiro@educa.madrid.org::7da36914-d7fa-4681-a3e2-0b6c7e0128a1" providerId="AD" clId="Web-{095201A5-B73A-4BC1-88E8-A3AABA0C2A37}" dt="2023-11-03T21:04:19.673" v="55"/>
          <pc:sldLayoutMkLst>
            <pc:docMk/>
            <pc:sldMasterMk cId="1137527543" sldId="2147483725"/>
            <pc:sldLayoutMk cId="2409132208" sldId="2147483717"/>
          </pc:sldLayoutMkLst>
        </pc:sldLayoutChg>
        <pc:sldLayoutChg chg="add del">
          <pc:chgData name="Piñeiro Barderas, Sonia María" userId="S::sonia.pineiro@educa.madrid.org::7da36914-d7fa-4681-a3e2-0b6c7e0128a1" providerId="AD" clId="Web-{095201A5-B73A-4BC1-88E8-A3AABA0C2A37}" dt="2023-11-03T21:04:19.673" v="55"/>
          <pc:sldLayoutMkLst>
            <pc:docMk/>
            <pc:sldMasterMk cId="1137527543" sldId="2147483725"/>
            <pc:sldLayoutMk cId="4111758289" sldId="2147483718"/>
          </pc:sldLayoutMkLst>
        </pc:sldLayoutChg>
        <pc:sldLayoutChg chg="add del">
          <pc:chgData name="Piñeiro Barderas, Sonia María" userId="S::sonia.pineiro@educa.madrid.org::7da36914-d7fa-4681-a3e2-0b6c7e0128a1" providerId="AD" clId="Web-{095201A5-B73A-4BC1-88E8-A3AABA0C2A37}" dt="2023-11-03T21:04:19.673" v="55"/>
          <pc:sldLayoutMkLst>
            <pc:docMk/>
            <pc:sldMasterMk cId="1137527543" sldId="2147483725"/>
            <pc:sldLayoutMk cId="622037394" sldId="2147483719"/>
          </pc:sldLayoutMkLst>
        </pc:sldLayoutChg>
        <pc:sldLayoutChg chg="add del">
          <pc:chgData name="Piñeiro Barderas, Sonia María" userId="S::sonia.pineiro@educa.madrid.org::7da36914-d7fa-4681-a3e2-0b6c7e0128a1" providerId="AD" clId="Web-{095201A5-B73A-4BC1-88E8-A3AABA0C2A37}" dt="2023-11-03T21:04:19.673" v="55"/>
          <pc:sldLayoutMkLst>
            <pc:docMk/>
            <pc:sldMasterMk cId="1137527543" sldId="2147483725"/>
            <pc:sldLayoutMk cId="3959427826" sldId="2147483720"/>
          </pc:sldLayoutMkLst>
        </pc:sldLayoutChg>
        <pc:sldLayoutChg chg="add del">
          <pc:chgData name="Piñeiro Barderas, Sonia María" userId="S::sonia.pineiro@educa.madrid.org::7da36914-d7fa-4681-a3e2-0b6c7e0128a1" providerId="AD" clId="Web-{095201A5-B73A-4BC1-88E8-A3AABA0C2A37}" dt="2023-11-03T21:04:19.673" v="55"/>
          <pc:sldLayoutMkLst>
            <pc:docMk/>
            <pc:sldMasterMk cId="1137527543" sldId="2147483725"/>
            <pc:sldLayoutMk cId="2982863236" sldId="2147483721"/>
          </pc:sldLayoutMkLst>
        </pc:sldLayoutChg>
        <pc:sldLayoutChg chg="add del">
          <pc:chgData name="Piñeiro Barderas, Sonia María" userId="S::sonia.pineiro@educa.madrid.org::7da36914-d7fa-4681-a3e2-0b6c7e0128a1" providerId="AD" clId="Web-{095201A5-B73A-4BC1-88E8-A3AABA0C2A37}" dt="2023-11-03T21:04:19.673" v="55"/>
          <pc:sldLayoutMkLst>
            <pc:docMk/>
            <pc:sldMasterMk cId="1137527543" sldId="2147483725"/>
            <pc:sldLayoutMk cId="1475519376" sldId="2147483722"/>
          </pc:sldLayoutMkLst>
        </pc:sldLayoutChg>
        <pc:sldLayoutChg chg="add del">
          <pc:chgData name="Piñeiro Barderas, Sonia María" userId="S::sonia.pineiro@educa.madrid.org::7da36914-d7fa-4681-a3e2-0b6c7e0128a1" providerId="AD" clId="Web-{095201A5-B73A-4BC1-88E8-A3AABA0C2A37}" dt="2023-11-03T21:04:19.673" v="55"/>
          <pc:sldLayoutMkLst>
            <pc:docMk/>
            <pc:sldMasterMk cId="1137527543" sldId="2147483725"/>
            <pc:sldLayoutMk cId="4280812833" sldId="2147483723"/>
          </pc:sldLayoutMkLst>
        </pc:sldLayoutChg>
        <pc:sldLayoutChg chg="add del">
          <pc:chgData name="Piñeiro Barderas, Sonia María" userId="S::sonia.pineiro@educa.madrid.org::7da36914-d7fa-4681-a3e2-0b6c7e0128a1" providerId="AD" clId="Web-{095201A5-B73A-4BC1-88E8-A3AABA0C2A37}" dt="2023-11-03T21:04:19.673" v="55"/>
          <pc:sldLayoutMkLst>
            <pc:docMk/>
            <pc:sldMasterMk cId="1137527543" sldId="2147483725"/>
            <pc:sldLayoutMk cId="4155146017" sldId="2147483724"/>
          </pc:sldLayoutMkLst>
        </pc:sldLayoutChg>
      </pc:sldMasterChg>
      <pc:sldMasterChg chg="add addSldLayout">
        <pc:chgData name="Piñeiro Barderas, Sonia María" userId="S::sonia.pineiro@educa.madrid.org::7da36914-d7fa-4681-a3e2-0b6c7e0128a1" providerId="AD" clId="Web-{095201A5-B73A-4BC1-88E8-A3AABA0C2A37}" dt="2023-11-03T21:04:19.673" v="55"/>
        <pc:sldMasterMkLst>
          <pc:docMk/>
          <pc:sldMasterMk cId="702394742" sldId="2147483788"/>
        </pc:sldMasterMkLst>
        <pc:sldLayoutChg chg="add">
          <pc:chgData name="Piñeiro Barderas, Sonia María" userId="S::sonia.pineiro@educa.madrid.org::7da36914-d7fa-4681-a3e2-0b6c7e0128a1" providerId="AD" clId="Web-{095201A5-B73A-4BC1-88E8-A3AABA0C2A37}" dt="2023-11-03T21:04:19.673" v="55"/>
          <pc:sldLayoutMkLst>
            <pc:docMk/>
            <pc:sldMasterMk cId="702394742" sldId="2147483788"/>
            <pc:sldLayoutMk cId="1507528521" sldId="2147483777"/>
          </pc:sldLayoutMkLst>
        </pc:sldLayoutChg>
        <pc:sldLayoutChg chg="add">
          <pc:chgData name="Piñeiro Barderas, Sonia María" userId="S::sonia.pineiro@educa.madrid.org::7da36914-d7fa-4681-a3e2-0b6c7e0128a1" providerId="AD" clId="Web-{095201A5-B73A-4BC1-88E8-A3AABA0C2A37}" dt="2023-11-03T21:04:19.673" v="55"/>
          <pc:sldLayoutMkLst>
            <pc:docMk/>
            <pc:sldMasterMk cId="702394742" sldId="2147483788"/>
            <pc:sldLayoutMk cId="373271139" sldId="2147483778"/>
          </pc:sldLayoutMkLst>
        </pc:sldLayoutChg>
        <pc:sldLayoutChg chg="add">
          <pc:chgData name="Piñeiro Barderas, Sonia María" userId="S::sonia.pineiro@educa.madrid.org::7da36914-d7fa-4681-a3e2-0b6c7e0128a1" providerId="AD" clId="Web-{095201A5-B73A-4BC1-88E8-A3AABA0C2A37}" dt="2023-11-03T21:04:19.673" v="55"/>
          <pc:sldLayoutMkLst>
            <pc:docMk/>
            <pc:sldMasterMk cId="702394742" sldId="2147483788"/>
            <pc:sldLayoutMk cId="2723870225" sldId="2147483779"/>
          </pc:sldLayoutMkLst>
        </pc:sldLayoutChg>
        <pc:sldLayoutChg chg="add">
          <pc:chgData name="Piñeiro Barderas, Sonia María" userId="S::sonia.pineiro@educa.madrid.org::7da36914-d7fa-4681-a3e2-0b6c7e0128a1" providerId="AD" clId="Web-{095201A5-B73A-4BC1-88E8-A3AABA0C2A37}" dt="2023-11-03T21:04:19.673" v="55"/>
          <pc:sldLayoutMkLst>
            <pc:docMk/>
            <pc:sldMasterMk cId="702394742" sldId="2147483788"/>
            <pc:sldLayoutMk cId="2707799206" sldId="2147483780"/>
          </pc:sldLayoutMkLst>
        </pc:sldLayoutChg>
        <pc:sldLayoutChg chg="add">
          <pc:chgData name="Piñeiro Barderas, Sonia María" userId="S::sonia.pineiro@educa.madrid.org::7da36914-d7fa-4681-a3e2-0b6c7e0128a1" providerId="AD" clId="Web-{095201A5-B73A-4BC1-88E8-A3AABA0C2A37}" dt="2023-11-03T21:04:19.673" v="55"/>
          <pc:sldLayoutMkLst>
            <pc:docMk/>
            <pc:sldMasterMk cId="702394742" sldId="2147483788"/>
            <pc:sldLayoutMk cId="3165001706" sldId="2147483781"/>
          </pc:sldLayoutMkLst>
        </pc:sldLayoutChg>
        <pc:sldLayoutChg chg="add">
          <pc:chgData name="Piñeiro Barderas, Sonia María" userId="S::sonia.pineiro@educa.madrid.org::7da36914-d7fa-4681-a3e2-0b6c7e0128a1" providerId="AD" clId="Web-{095201A5-B73A-4BC1-88E8-A3AABA0C2A37}" dt="2023-11-03T21:04:19.673" v="55"/>
          <pc:sldLayoutMkLst>
            <pc:docMk/>
            <pc:sldMasterMk cId="702394742" sldId="2147483788"/>
            <pc:sldLayoutMk cId="2802459594" sldId="2147483782"/>
          </pc:sldLayoutMkLst>
        </pc:sldLayoutChg>
        <pc:sldLayoutChg chg="add">
          <pc:chgData name="Piñeiro Barderas, Sonia María" userId="S::sonia.pineiro@educa.madrid.org::7da36914-d7fa-4681-a3e2-0b6c7e0128a1" providerId="AD" clId="Web-{095201A5-B73A-4BC1-88E8-A3AABA0C2A37}" dt="2023-11-03T21:04:19.673" v="55"/>
          <pc:sldLayoutMkLst>
            <pc:docMk/>
            <pc:sldMasterMk cId="702394742" sldId="2147483788"/>
            <pc:sldLayoutMk cId="2018044558" sldId="2147483783"/>
          </pc:sldLayoutMkLst>
        </pc:sldLayoutChg>
        <pc:sldLayoutChg chg="add">
          <pc:chgData name="Piñeiro Barderas, Sonia María" userId="S::sonia.pineiro@educa.madrid.org::7da36914-d7fa-4681-a3e2-0b6c7e0128a1" providerId="AD" clId="Web-{095201A5-B73A-4BC1-88E8-A3AABA0C2A37}" dt="2023-11-03T21:04:19.673" v="55"/>
          <pc:sldLayoutMkLst>
            <pc:docMk/>
            <pc:sldMasterMk cId="702394742" sldId="2147483788"/>
            <pc:sldLayoutMk cId="3999111004" sldId="2147483784"/>
          </pc:sldLayoutMkLst>
        </pc:sldLayoutChg>
        <pc:sldLayoutChg chg="add">
          <pc:chgData name="Piñeiro Barderas, Sonia María" userId="S::sonia.pineiro@educa.madrid.org::7da36914-d7fa-4681-a3e2-0b6c7e0128a1" providerId="AD" clId="Web-{095201A5-B73A-4BC1-88E8-A3AABA0C2A37}" dt="2023-11-03T21:04:19.673" v="55"/>
          <pc:sldLayoutMkLst>
            <pc:docMk/>
            <pc:sldMasterMk cId="702394742" sldId="2147483788"/>
            <pc:sldLayoutMk cId="1026215697" sldId="2147483785"/>
          </pc:sldLayoutMkLst>
        </pc:sldLayoutChg>
        <pc:sldLayoutChg chg="add">
          <pc:chgData name="Piñeiro Barderas, Sonia María" userId="S::sonia.pineiro@educa.madrid.org::7da36914-d7fa-4681-a3e2-0b6c7e0128a1" providerId="AD" clId="Web-{095201A5-B73A-4BC1-88E8-A3AABA0C2A37}" dt="2023-11-03T21:04:19.673" v="55"/>
          <pc:sldLayoutMkLst>
            <pc:docMk/>
            <pc:sldMasterMk cId="702394742" sldId="2147483788"/>
            <pc:sldLayoutMk cId="3423043254" sldId="2147483786"/>
          </pc:sldLayoutMkLst>
        </pc:sldLayoutChg>
        <pc:sldLayoutChg chg="add">
          <pc:chgData name="Piñeiro Barderas, Sonia María" userId="S::sonia.pineiro@educa.madrid.org::7da36914-d7fa-4681-a3e2-0b6c7e0128a1" providerId="AD" clId="Web-{095201A5-B73A-4BC1-88E8-A3AABA0C2A37}" dt="2023-11-03T21:04:19.673" v="55"/>
          <pc:sldLayoutMkLst>
            <pc:docMk/>
            <pc:sldMasterMk cId="702394742" sldId="2147483788"/>
            <pc:sldLayoutMk cId="902441556" sldId="2147483787"/>
          </pc:sldLayoutMkLst>
        </pc:sldLayoutChg>
      </pc:sldMasterChg>
    </pc:docChg>
  </pc:docChgLst>
  <pc:docChgLst>
    <pc:chgData name="Piñeiro Barderas, Sonia María" userId="S::sonia.pineiro@educa.madrid.org::7da36914-d7fa-4681-a3e2-0b6c7e0128a1" providerId="AD" clId="Web-{7849FCB0-39B9-9C3A-3721-8A04171D5927}"/>
    <pc:docChg chg="addSld delSld modSld">
      <pc:chgData name="Piñeiro Barderas, Sonia María" userId="S::sonia.pineiro@educa.madrid.org::7da36914-d7fa-4681-a3e2-0b6c7e0128a1" providerId="AD" clId="Web-{7849FCB0-39B9-9C3A-3721-8A04171D5927}" dt="2023-11-03T21:31:35.321" v="280" actId="14100"/>
      <pc:docMkLst>
        <pc:docMk/>
      </pc:docMkLst>
      <pc:sldChg chg="addSp modSp">
        <pc:chgData name="Piñeiro Barderas, Sonia María" userId="S::sonia.pineiro@educa.madrid.org::7da36914-d7fa-4681-a3e2-0b6c7e0128a1" providerId="AD" clId="Web-{7849FCB0-39B9-9C3A-3721-8A04171D5927}" dt="2023-11-03T21:31:35.321" v="280" actId="14100"/>
        <pc:sldMkLst>
          <pc:docMk/>
          <pc:sldMk cId="2406273178" sldId="256"/>
        </pc:sldMkLst>
        <pc:spChg chg="add mod">
          <ac:chgData name="Piñeiro Barderas, Sonia María" userId="S::sonia.pineiro@educa.madrid.org::7da36914-d7fa-4681-a3e2-0b6c7e0128a1" providerId="AD" clId="Web-{7849FCB0-39B9-9C3A-3721-8A04171D5927}" dt="2023-11-03T21:26:37.422" v="229" actId="20577"/>
          <ac:spMkLst>
            <pc:docMk/>
            <pc:sldMk cId="2406273178" sldId="256"/>
            <ac:spMk id="2" creationId="{065137B0-DBED-FFA5-8CEF-812D90BE25BA}"/>
          </ac:spMkLst>
        </pc:spChg>
        <pc:spChg chg="add mod">
          <ac:chgData name="Piñeiro Barderas, Sonia María" userId="S::sonia.pineiro@educa.madrid.org::7da36914-d7fa-4681-a3e2-0b6c7e0128a1" providerId="AD" clId="Web-{7849FCB0-39B9-9C3A-3721-8A04171D5927}" dt="2023-11-03T21:29:18.083" v="255" actId="14100"/>
          <ac:spMkLst>
            <pc:docMk/>
            <pc:sldMk cId="2406273178" sldId="256"/>
            <ac:spMk id="3" creationId="{83DE30BF-C011-ED77-5C03-7E8C94EBB386}"/>
          </ac:spMkLst>
        </pc:spChg>
        <pc:spChg chg="add mod">
          <ac:chgData name="Piñeiro Barderas, Sonia María" userId="S::sonia.pineiro@educa.madrid.org::7da36914-d7fa-4681-a3e2-0b6c7e0128a1" providerId="AD" clId="Web-{7849FCB0-39B9-9C3A-3721-8A04171D5927}" dt="2023-11-03T21:31:35.321" v="280" actId="14100"/>
          <ac:spMkLst>
            <pc:docMk/>
            <pc:sldMk cId="2406273178" sldId="256"/>
            <ac:spMk id="5" creationId="{F223C8E6-1C53-1F4F-BD7B-5B3402EE211B}"/>
          </ac:spMkLst>
        </pc:spChg>
      </pc:sldChg>
      <pc:sldChg chg="new del">
        <pc:chgData name="Piñeiro Barderas, Sonia María" userId="S::sonia.pineiro@educa.madrid.org::7da36914-d7fa-4681-a3e2-0b6c7e0128a1" providerId="AD" clId="Web-{7849FCB0-39B9-9C3A-3721-8A04171D5927}" dt="2023-11-03T21:18:43.861" v="1"/>
        <pc:sldMkLst>
          <pc:docMk/>
          <pc:sldMk cId="2920886270" sldId="257"/>
        </pc:sldMkLst>
      </pc:sldChg>
    </pc:docChg>
  </pc:docChgLst>
  <pc:docChgLst>
    <pc:chgData name="Piñeiro Barderas, Sonia María" userId="7da36914-d7fa-4681-a3e2-0b6c7e0128a1" providerId="ADAL" clId="{F66DD98B-0CAB-42E2-963C-3EBBCC52BB3A}"/>
    <pc:docChg chg="modSld">
      <pc:chgData name="Piñeiro Barderas, Sonia María" userId="7da36914-d7fa-4681-a3e2-0b6c7e0128a1" providerId="ADAL" clId="{F66DD98B-0CAB-42E2-963C-3EBBCC52BB3A}" dt="2023-11-03T21:41:54.074" v="0" actId="1440"/>
      <pc:docMkLst>
        <pc:docMk/>
      </pc:docMkLst>
      <pc:sldChg chg="modSp mod">
        <pc:chgData name="Piñeiro Barderas, Sonia María" userId="7da36914-d7fa-4681-a3e2-0b6c7e0128a1" providerId="ADAL" clId="{F66DD98B-0CAB-42E2-963C-3EBBCC52BB3A}" dt="2023-11-03T21:41:54.074" v="0" actId="1440"/>
        <pc:sldMkLst>
          <pc:docMk/>
          <pc:sldMk cId="2406273178" sldId="256"/>
        </pc:sldMkLst>
        <pc:picChg chg="mod">
          <ac:chgData name="Piñeiro Barderas, Sonia María" userId="7da36914-d7fa-4681-a3e2-0b6c7e0128a1" providerId="ADAL" clId="{F66DD98B-0CAB-42E2-963C-3EBBCC52BB3A}" dt="2023-11-03T21:41:54.074" v="0" actId="1440"/>
          <ac:picMkLst>
            <pc:docMk/>
            <pc:sldMk cId="2406273178" sldId="256"/>
            <ac:picMk id="8" creationId="{64757685-658B-EE8F-C886-BE8A204122AF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49D6F5-A9D4-C22B-732C-A31A172FB9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209393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1AFD6E-3459-290F-1147-F0C47ACEEA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46774"/>
            <a:ext cx="9144000" cy="106689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4674D3-6FB9-5549-B0F2-FD61E82D1F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B5883-038C-4696-8E27-1811E470D6D4}" type="datetime1">
              <a:rPr lang="en-US" smtClean="0"/>
              <a:t>11/3/2023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239BBC-C979-2C77-493E-CF5498AEB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813B7E-A51C-D9CD-2189-650A9D63BF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0445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C990AE-F72C-4C2E-E2D0-7A8D7EEF0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41B46D-142E-8C8E-C4F4-B6B1586A6F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4D92E3-36AD-2615-0166-6B73C34F10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8A6D4-154B-4E4D-9001-7A6C328D243E}" type="datetime1">
              <a:rPr lang="en-US" smtClean="0"/>
              <a:t>11/3/2023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0BFB69-319D-2284-2734-217160D39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6883B0-C775-5BD2-8EC6-A41D19BCA1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799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9040463-6D41-8D45-088A-540B0D1883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592281"/>
            <a:ext cx="2628900" cy="558468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5F2276-7F04-F3F7-E3CE-F81C8DC637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592281"/>
            <a:ext cx="7734300" cy="558468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1802BF-9E0C-3251-8FAE-81F07DB053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80999-9BD6-4929-BDEC-B84E21C16701}" type="datetime1">
              <a:rPr lang="en-US" smtClean="0"/>
              <a:t>11/3/2023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9F1754-5B8F-A9FA-E8B1-06E04CE28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01E6A8-5139-ECD4-CC0C-32FFC6741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001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E155F0-A6D4-C39B-394F-0B16E9C9C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D1860F-B260-57CE-E12B-2C94860319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745C9F-D94D-E5D3-B73A-20621FA536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F6069-8263-4296-913A-BC2234E8D32B}" type="datetime1">
              <a:rPr lang="en-US" smtClean="0"/>
              <a:t>11/3/2023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FAB243-BB42-966A-4708-15C9B11D68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C3A3BD-2CC5-03D3-4CD6-E31A55BA2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111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2D8633-AC3B-E617-1C54-84932DDD7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4236" y="1514688"/>
            <a:ext cx="8584164" cy="3138875"/>
          </a:xfrm>
        </p:spPr>
        <p:txBody>
          <a:bodyPr anchor="b">
            <a:normAutofit/>
          </a:bodyPr>
          <a:lstStyle>
            <a:lvl1pPr>
              <a:defRPr sz="3600" cap="all" spc="3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68C242-ECAB-AEC3-7E9B-F9854AF31C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74236" y="4963885"/>
            <a:ext cx="8584165" cy="1125765"/>
          </a:xfrm>
        </p:spPr>
        <p:txBody>
          <a:bodyPr>
            <a:normAutofit/>
          </a:bodyPr>
          <a:lstStyle>
            <a:lvl1pPr marL="0" indent="0">
              <a:buNone/>
              <a:defRPr sz="1600" cap="all" spc="30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0D9B82-EEF4-2CD7-61FE-BAFB2B96D6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F5005-EC25-4FB9-B19B-2437F0B120D2}" type="datetime1">
              <a:rPr lang="en-US" smtClean="0"/>
              <a:t>11/3/2023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A222B6-F7A8-70A5-B023-FCAD5D7C4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85D758-2E38-8A8D-75BC-667F6A23B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215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F60DFF-11BD-F5F4-35D4-1986ABBD36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5D1279-E9A9-702E-144D-61114B788E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77824" y="2159175"/>
            <a:ext cx="4977453" cy="40177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84E624-7A76-56EC-FA0D-E2AA8EF9B9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28391" y="2159175"/>
            <a:ext cx="4985785" cy="40177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9D7DF5-30AD-AE47-D516-5CEE82770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83B5C-2325-42FF-AF91-C1451D9D66CC}" type="datetime1">
              <a:rPr lang="en-US" smtClean="0"/>
              <a:t>11/3/2023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05C503-B649-B083-6341-F6E376AF8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53EA35-CF5A-DB36-8B14-5C184B6F1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0432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ABA3D8-FDD9-329B-BCC6-BBF47F01BE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348" y="602671"/>
            <a:ext cx="10429303" cy="76892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EEF7DC-0699-CB3C-A7CB-39035D89A4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81349" y="1696325"/>
            <a:ext cx="4963538" cy="647700"/>
          </a:xfrm>
        </p:spPr>
        <p:txBody>
          <a:bodyPr anchor="b">
            <a:noAutofit/>
          </a:bodyPr>
          <a:lstStyle>
            <a:lvl1pPr marL="0" indent="0">
              <a:buNone/>
              <a:defRPr sz="14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52EB40-99E1-CCA4-BAFA-F51AA56CF2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81349" y="2344025"/>
            <a:ext cx="4963538" cy="38333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38979BC-6B50-751D-D569-F360938B05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22669" y="1696325"/>
            <a:ext cx="4987982" cy="647700"/>
          </a:xfrm>
        </p:spPr>
        <p:txBody>
          <a:bodyPr anchor="b">
            <a:noAutofit/>
          </a:bodyPr>
          <a:lstStyle>
            <a:lvl1pPr marL="0" indent="0">
              <a:buNone/>
              <a:defRPr sz="14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4A3A26F-230E-2D25-6BDC-6ECA00FAEF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22669" y="2344025"/>
            <a:ext cx="4987982" cy="383337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182A01-DE7C-3BA4-96FF-CDEF2F608F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8DB08-3B01-46DD-99F2-F6F6334EA669}" type="datetime1">
              <a:rPr lang="en-US" smtClean="0"/>
              <a:t>11/3/2023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FCAA828-0166-8ECD-BCE8-654BEFDD7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690C0D2-459A-04AA-FD90-7687D2FE8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441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0D549F-FA71-857F-E02E-3CB63CE683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F569611-F911-D3D4-B613-ACCDA56C4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2AC11-ACC3-4129-BBD7-C580BF1A4EE7}" type="datetime1">
              <a:rPr lang="en-US" smtClean="0"/>
              <a:t>11/3/2023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EA1961-0B6B-8FEB-F2CB-C42E90EF2D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2AA80E-3139-9F1B-9C3E-2A76628CF4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528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AF54789-9F96-511A-0FB6-24F6A8418C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0F7F3-E406-44E2-93AF-674B3F1A2E51}" type="datetime1">
              <a:rPr lang="en-US" smtClean="0"/>
              <a:t>11/3/2023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B780399-ADEF-8F74-9F59-6AD804C939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B6A34F-ABAB-9C4E-38A1-C6EEB944B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459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FE3917-2BF6-1CE2-F34B-49F0D09A1B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807868"/>
            <a:ext cx="3640713" cy="2062594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815B8F-A9F3-8583-FFF1-175021F17A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2898" y="807867"/>
            <a:ext cx="5922489" cy="505318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D90AFF-A949-CE9E-6B94-C1B6196129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000652"/>
            <a:ext cx="3640713" cy="2868336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95267E-088F-FB9A-9469-551890F29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1DD93-7C9D-4E53-81F0-DDE57FEA7EDB}" type="datetime1">
              <a:rPr lang="en-US" smtClean="0"/>
              <a:t>11/3/2023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EA3FFC-B3A6-C0B6-5DAE-70BE0D6FB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08D35F-BC2E-8D14-060F-449CBAF7C0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71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8909ED-ED97-A3CE-5569-77B45F4145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820881"/>
            <a:ext cx="3639312" cy="2062595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683BB3A-9E24-DE4C-9619-1502F1B6F3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247408" y="919595"/>
            <a:ext cx="6107979" cy="501361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B4CE1F-29E0-88BB-8489-E58236B8B1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000652"/>
            <a:ext cx="3643889" cy="2868336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4B7212-6816-FFD1-50B2-58844AD38E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7BC28-59DE-4F83-B4A1-497203279FAD}" type="datetime1">
              <a:rPr lang="en-US" smtClean="0"/>
              <a:t>11/3/2023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417744-5A24-B7B7-5FD6-E98E60832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CDA4D1-A71D-A7A6-3D0C-294E5D280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870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5858A62-FE72-978B-BE71-05908D82E1A4}"/>
              </a:ext>
            </a:extLst>
          </p:cNvPr>
          <p:cNvSpPr/>
          <p:nvPr/>
        </p:nvSpPr>
        <p:spPr>
          <a:xfrm>
            <a:off x="0" y="0"/>
            <a:ext cx="12192000" cy="6860161"/>
          </a:xfrm>
          <a:prstGeom prst="rect">
            <a:avLst/>
          </a:prstGeom>
          <a:solidFill>
            <a:schemeClr val="bg2">
              <a:lumMod val="75000"/>
              <a:alpha val="15000"/>
            </a:scheme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BFA14B7-4740-5D9F-6489-BAD00C3E0D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1108" y="588245"/>
            <a:ext cx="10449784" cy="126592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90487F-803F-C5AF-BD93-39C0FC7389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77824" y="2157984"/>
            <a:ext cx="10442448" cy="39038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86FCEF-4EDF-C2EF-7D81-FEFF7042F3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77824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spc="300" baseline="0">
                <a:solidFill>
                  <a:schemeClr val="tx2"/>
                </a:solidFill>
              </a:defRPr>
            </a:lvl1pPr>
          </a:lstStyle>
          <a:p>
            <a:fld id="{0BDC4764-F656-4735-9820-9886F8DF1D6A}" type="datetime1">
              <a:rPr lang="en-US" smtClean="0"/>
              <a:t>11/3/2023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4663BC-4D46-C74D-DDF2-9D25B4D96F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132320" y="6356350"/>
            <a:ext cx="42976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cap="all" spc="3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1B4EAE-CB5C-D14B-77EF-7B155FA683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29999" y="6356350"/>
            <a:ext cx="521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+mj-lt"/>
              </a:defRPr>
            </a:lvl1pPr>
          </a:lstStyle>
          <a:p>
            <a:fld id="{C68AC1EC-23E2-4F0E-A5A4-674EC8DB954E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394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77" r:id="rId6"/>
    <p:sldLayoutId id="2147483782" r:id="rId7"/>
    <p:sldLayoutId id="2147483778" r:id="rId8"/>
    <p:sldLayoutId id="2147483779" r:id="rId9"/>
    <p:sldLayoutId id="2147483780" r:id="rId10"/>
    <p:sldLayoutId id="2147483781" r:id="rId11"/>
  </p:sldLayoutIdLst>
  <p:hf hd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2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creativecommons.org/licenses/by-sa/3.0/" TargetMode="External"/><Relationship Id="rId4" Type="http://schemas.openxmlformats.org/officeDocument/2006/relationships/hyperlink" Target="https://elforodemadrid.es/el-silencio-que-suena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B057641C-FC79-6C30-BA46-AE9DA2A917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7956B81-191B-BE8B-6B7B-EB66DCC90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75000"/>
              <a:alpha val="15000"/>
            </a:scheme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006B878-10EF-7430-9772-6B42B76EAC8A}"/>
              </a:ext>
            </a:extLst>
          </p:cNvPr>
          <p:cNvSpPr txBox="1"/>
          <p:nvPr/>
        </p:nvSpPr>
        <p:spPr>
          <a:xfrm>
            <a:off x="8292867" y="990147"/>
            <a:ext cx="3232017" cy="3103871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800">
                <a:solidFill>
                  <a:schemeClr val="tx2"/>
                </a:solidFill>
                <a:latin typeface="+mj-lt"/>
                <a:ea typeface="+mj-ea"/>
                <a:cs typeface="+mj-cs"/>
              </a:rPr>
              <a:t>IINSTRUCCIONES PARA REALIZAR TU ESPACIO DE ACTIVIDADES CON RITMOS DISTINTOS DE APRENDIZAJE</a:t>
            </a:r>
          </a:p>
        </p:txBody>
      </p:sp>
      <p:pic>
        <p:nvPicPr>
          <p:cNvPr id="4" name="Picture 1" descr="Lápices de colores dentro de un portalápices que está encima de una mesa de madera">
            <a:extLst>
              <a:ext uri="{FF2B5EF4-FFF2-40B4-BE49-F238E27FC236}">
                <a16:creationId xmlns:a16="http://schemas.microsoft.com/office/drawing/2014/main" id="{9CF075D0-479E-15E9-8349-05DFD2C67E9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7238" r="-1" b="-1"/>
          <a:stretch/>
        </p:blipFill>
        <p:spPr>
          <a:xfrm>
            <a:off x="-8136" y="10"/>
            <a:ext cx="7475735" cy="6857990"/>
          </a:xfrm>
          <a:prstGeom prst="rect">
            <a:avLst/>
          </a:prstGeom>
        </p:spPr>
      </p:pic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A510BCB0-B387-8ACC-7C90-6A401D53E8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11526579" y="407055"/>
            <a:ext cx="665421" cy="1044872"/>
          </a:xfrm>
          <a:custGeom>
            <a:avLst/>
            <a:gdLst>
              <a:gd name="connsiteX0" fmla="*/ 622356 w 665421"/>
              <a:gd name="connsiteY0" fmla="*/ 1043845 h 1044872"/>
              <a:gd name="connsiteX1" fmla="*/ 665421 w 665421"/>
              <a:gd name="connsiteY1" fmla="*/ 1036298 h 1044872"/>
              <a:gd name="connsiteX2" fmla="*/ 665421 w 665421"/>
              <a:gd name="connsiteY2" fmla="*/ 10333 h 1044872"/>
              <a:gd name="connsiteX3" fmla="*/ 597828 w 665421"/>
              <a:gd name="connsiteY3" fmla="*/ 1988 h 1044872"/>
              <a:gd name="connsiteX4" fmla="*/ 363250 w 665421"/>
              <a:gd name="connsiteY4" fmla="*/ 25517 h 1044872"/>
              <a:gd name="connsiteX5" fmla="*/ 262 w 665421"/>
              <a:gd name="connsiteY5" fmla="*/ 497483 h 1044872"/>
              <a:gd name="connsiteX6" fmla="*/ 269181 w 665421"/>
              <a:gd name="connsiteY6" fmla="*/ 959508 h 1044872"/>
              <a:gd name="connsiteX7" fmla="*/ 622356 w 665421"/>
              <a:gd name="connsiteY7" fmla="*/ 1043845 h 10448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65421" h="1044872">
                <a:moveTo>
                  <a:pt x="622356" y="1043845"/>
                </a:moveTo>
                <a:lnTo>
                  <a:pt x="665421" y="1036298"/>
                </a:lnTo>
                <a:lnTo>
                  <a:pt x="665421" y="10333"/>
                </a:lnTo>
                <a:lnTo>
                  <a:pt x="597828" y="1988"/>
                </a:lnTo>
                <a:cubicBezTo>
                  <a:pt x="515657" y="-3894"/>
                  <a:pt x="433167" y="3083"/>
                  <a:pt x="363250" y="25517"/>
                </a:cubicBezTo>
                <a:cubicBezTo>
                  <a:pt x="176805" y="85342"/>
                  <a:pt x="7722" y="263720"/>
                  <a:pt x="262" y="497483"/>
                </a:cubicBezTo>
                <a:cubicBezTo>
                  <a:pt x="-7198" y="731246"/>
                  <a:pt x="145855" y="876837"/>
                  <a:pt x="269181" y="959508"/>
                </a:cubicBezTo>
                <a:cubicBezTo>
                  <a:pt x="349348" y="1020009"/>
                  <a:pt x="496316" y="1051060"/>
                  <a:pt x="622356" y="1043845"/>
                </a:cubicBezTo>
                <a:close/>
              </a:path>
            </a:pathLst>
          </a:custGeom>
          <a:solidFill>
            <a:schemeClr val="accent2">
              <a:lumMod val="40000"/>
              <a:lumOff val="60000"/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C8E3EAE-776E-2B5B-E7BA-43B90F068C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51110" y="5460700"/>
            <a:ext cx="279167" cy="263379"/>
          </a:xfrm>
          <a:custGeom>
            <a:avLst/>
            <a:gdLst>
              <a:gd name="connsiteX0" fmla="*/ 66240 w 1495757"/>
              <a:gd name="connsiteY0" fmla="*/ 1054656 h 1666165"/>
              <a:gd name="connsiteX1" fmla="*/ 228925 w 1495757"/>
              <a:gd name="connsiteY1" fmla="*/ 1307098 h 1666165"/>
              <a:gd name="connsiteX2" fmla="*/ 397220 w 1495757"/>
              <a:gd name="connsiteY2" fmla="*/ 1542710 h 1666165"/>
              <a:gd name="connsiteX3" fmla="*/ 834785 w 1495757"/>
              <a:gd name="connsiteY3" fmla="*/ 1666126 h 1666165"/>
              <a:gd name="connsiteX4" fmla="*/ 1339669 w 1495757"/>
              <a:gd name="connsiteY4" fmla="*/ 1531491 h 1666165"/>
              <a:gd name="connsiteX5" fmla="*/ 1446255 w 1495757"/>
              <a:gd name="connsiteY5" fmla="*/ 1189292 h 1666165"/>
              <a:gd name="connsiteX6" fmla="*/ 1491134 w 1495757"/>
              <a:gd name="connsiteY6" fmla="*/ 779775 h 1666165"/>
              <a:gd name="connsiteX7" fmla="*/ 1339669 w 1495757"/>
              <a:gd name="connsiteY7" fmla="*/ 420747 h 1666165"/>
              <a:gd name="connsiteX8" fmla="*/ 1148935 w 1495757"/>
              <a:gd name="connsiteY8" fmla="*/ 123427 h 1666165"/>
              <a:gd name="connsiteX9" fmla="*/ 941372 w 1495757"/>
              <a:gd name="connsiteY9" fmla="*/ 11 h 1666165"/>
              <a:gd name="connsiteX10" fmla="*/ 554294 w 1495757"/>
              <a:gd name="connsiteY10" fmla="*/ 129037 h 1666165"/>
              <a:gd name="connsiteX11" fmla="*/ 189656 w 1495757"/>
              <a:gd name="connsiteY11" fmla="*/ 375869 h 1666165"/>
              <a:gd name="connsiteX12" fmla="*/ 15752 w 1495757"/>
              <a:gd name="connsiteY12" fmla="*/ 594652 h 1666165"/>
              <a:gd name="connsiteX13" fmla="*/ 15752 w 1495757"/>
              <a:gd name="connsiteY13" fmla="*/ 880752 h 1666165"/>
              <a:gd name="connsiteX14" fmla="*/ 66240 w 1495757"/>
              <a:gd name="connsiteY14" fmla="*/ 1054656 h 1666165"/>
              <a:gd name="connsiteX0" fmla="*/ 56549 w 1486066"/>
              <a:gd name="connsiteY0" fmla="*/ 1054656 h 1666165"/>
              <a:gd name="connsiteX1" fmla="*/ 219234 w 1486066"/>
              <a:gd name="connsiteY1" fmla="*/ 1307098 h 1666165"/>
              <a:gd name="connsiteX2" fmla="*/ 387529 w 1486066"/>
              <a:gd name="connsiteY2" fmla="*/ 1542710 h 1666165"/>
              <a:gd name="connsiteX3" fmla="*/ 825094 w 1486066"/>
              <a:gd name="connsiteY3" fmla="*/ 1666126 h 1666165"/>
              <a:gd name="connsiteX4" fmla="*/ 1329978 w 1486066"/>
              <a:gd name="connsiteY4" fmla="*/ 1531491 h 1666165"/>
              <a:gd name="connsiteX5" fmla="*/ 1436564 w 1486066"/>
              <a:gd name="connsiteY5" fmla="*/ 1189292 h 1666165"/>
              <a:gd name="connsiteX6" fmla="*/ 1481443 w 1486066"/>
              <a:gd name="connsiteY6" fmla="*/ 779775 h 1666165"/>
              <a:gd name="connsiteX7" fmla="*/ 1329978 w 1486066"/>
              <a:gd name="connsiteY7" fmla="*/ 420747 h 1666165"/>
              <a:gd name="connsiteX8" fmla="*/ 1139244 w 1486066"/>
              <a:gd name="connsiteY8" fmla="*/ 123427 h 1666165"/>
              <a:gd name="connsiteX9" fmla="*/ 931681 w 1486066"/>
              <a:gd name="connsiteY9" fmla="*/ 11 h 1666165"/>
              <a:gd name="connsiteX10" fmla="*/ 544603 w 1486066"/>
              <a:gd name="connsiteY10" fmla="*/ 129037 h 1666165"/>
              <a:gd name="connsiteX11" fmla="*/ 179965 w 1486066"/>
              <a:gd name="connsiteY11" fmla="*/ 375869 h 1666165"/>
              <a:gd name="connsiteX12" fmla="*/ 6061 w 1486066"/>
              <a:gd name="connsiteY12" fmla="*/ 594652 h 1666165"/>
              <a:gd name="connsiteX13" fmla="*/ 56549 w 1486066"/>
              <a:gd name="connsiteY13" fmla="*/ 1054656 h 1666165"/>
              <a:gd name="connsiteX0" fmla="*/ 0 w 1480005"/>
              <a:gd name="connsiteY0" fmla="*/ 594652 h 1666165"/>
              <a:gd name="connsiteX1" fmla="*/ 213173 w 1480005"/>
              <a:gd name="connsiteY1" fmla="*/ 1307098 h 1666165"/>
              <a:gd name="connsiteX2" fmla="*/ 381468 w 1480005"/>
              <a:gd name="connsiteY2" fmla="*/ 1542710 h 1666165"/>
              <a:gd name="connsiteX3" fmla="*/ 819033 w 1480005"/>
              <a:gd name="connsiteY3" fmla="*/ 1666126 h 1666165"/>
              <a:gd name="connsiteX4" fmla="*/ 1323917 w 1480005"/>
              <a:gd name="connsiteY4" fmla="*/ 1531491 h 1666165"/>
              <a:gd name="connsiteX5" fmla="*/ 1430503 w 1480005"/>
              <a:gd name="connsiteY5" fmla="*/ 1189292 h 1666165"/>
              <a:gd name="connsiteX6" fmla="*/ 1475382 w 1480005"/>
              <a:gd name="connsiteY6" fmla="*/ 779775 h 1666165"/>
              <a:gd name="connsiteX7" fmla="*/ 1323917 w 1480005"/>
              <a:gd name="connsiteY7" fmla="*/ 420747 h 1666165"/>
              <a:gd name="connsiteX8" fmla="*/ 1133183 w 1480005"/>
              <a:gd name="connsiteY8" fmla="*/ 123427 h 1666165"/>
              <a:gd name="connsiteX9" fmla="*/ 925620 w 1480005"/>
              <a:gd name="connsiteY9" fmla="*/ 11 h 1666165"/>
              <a:gd name="connsiteX10" fmla="*/ 538542 w 1480005"/>
              <a:gd name="connsiteY10" fmla="*/ 129037 h 1666165"/>
              <a:gd name="connsiteX11" fmla="*/ 173904 w 1480005"/>
              <a:gd name="connsiteY11" fmla="*/ 375869 h 1666165"/>
              <a:gd name="connsiteX12" fmla="*/ 0 w 1480005"/>
              <a:gd name="connsiteY12" fmla="*/ 594652 h 1666165"/>
              <a:gd name="connsiteX0" fmla="*/ 14219 w 1494224"/>
              <a:gd name="connsiteY0" fmla="*/ 594652 h 1666165"/>
              <a:gd name="connsiteX1" fmla="*/ 227392 w 1494224"/>
              <a:gd name="connsiteY1" fmla="*/ 1307098 h 1666165"/>
              <a:gd name="connsiteX2" fmla="*/ 395687 w 1494224"/>
              <a:gd name="connsiteY2" fmla="*/ 1542710 h 1666165"/>
              <a:gd name="connsiteX3" fmla="*/ 833252 w 1494224"/>
              <a:gd name="connsiteY3" fmla="*/ 1666126 h 1666165"/>
              <a:gd name="connsiteX4" fmla="*/ 1338136 w 1494224"/>
              <a:gd name="connsiteY4" fmla="*/ 1531491 h 1666165"/>
              <a:gd name="connsiteX5" fmla="*/ 1444722 w 1494224"/>
              <a:gd name="connsiteY5" fmla="*/ 1189292 h 1666165"/>
              <a:gd name="connsiteX6" fmla="*/ 1489601 w 1494224"/>
              <a:gd name="connsiteY6" fmla="*/ 779775 h 1666165"/>
              <a:gd name="connsiteX7" fmla="*/ 1338136 w 1494224"/>
              <a:gd name="connsiteY7" fmla="*/ 420747 h 1666165"/>
              <a:gd name="connsiteX8" fmla="*/ 1147402 w 1494224"/>
              <a:gd name="connsiteY8" fmla="*/ 123427 h 1666165"/>
              <a:gd name="connsiteX9" fmla="*/ 939839 w 1494224"/>
              <a:gd name="connsiteY9" fmla="*/ 11 h 1666165"/>
              <a:gd name="connsiteX10" fmla="*/ 552761 w 1494224"/>
              <a:gd name="connsiteY10" fmla="*/ 129037 h 1666165"/>
              <a:gd name="connsiteX11" fmla="*/ 188123 w 1494224"/>
              <a:gd name="connsiteY11" fmla="*/ 375869 h 1666165"/>
              <a:gd name="connsiteX12" fmla="*/ 14219 w 1494224"/>
              <a:gd name="connsiteY12" fmla="*/ 594652 h 1666165"/>
              <a:gd name="connsiteX0" fmla="*/ 9077 w 1489082"/>
              <a:gd name="connsiteY0" fmla="*/ 594652 h 1666165"/>
              <a:gd name="connsiteX1" fmla="*/ 222250 w 1489082"/>
              <a:gd name="connsiteY1" fmla="*/ 1307098 h 1666165"/>
              <a:gd name="connsiteX2" fmla="*/ 390545 w 1489082"/>
              <a:gd name="connsiteY2" fmla="*/ 1542710 h 1666165"/>
              <a:gd name="connsiteX3" fmla="*/ 828110 w 1489082"/>
              <a:gd name="connsiteY3" fmla="*/ 1666126 h 1666165"/>
              <a:gd name="connsiteX4" fmla="*/ 1332994 w 1489082"/>
              <a:gd name="connsiteY4" fmla="*/ 1531491 h 1666165"/>
              <a:gd name="connsiteX5" fmla="*/ 1439580 w 1489082"/>
              <a:gd name="connsiteY5" fmla="*/ 1189292 h 1666165"/>
              <a:gd name="connsiteX6" fmla="*/ 1484459 w 1489082"/>
              <a:gd name="connsiteY6" fmla="*/ 779775 h 1666165"/>
              <a:gd name="connsiteX7" fmla="*/ 1332994 w 1489082"/>
              <a:gd name="connsiteY7" fmla="*/ 420747 h 1666165"/>
              <a:gd name="connsiteX8" fmla="*/ 1142260 w 1489082"/>
              <a:gd name="connsiteY8" fmla="*/ 123427 h 1666165"/>
              <a:gd name="connsiteX9" fmla="*/ 934697 w 1489082"/>
              <a:gd name="connsiteY9" fmla="*/ 11 h 1666165"/>
              <a:gd name="connsiteX10" fmla="*/ 547619 w 1489082"/>
              <a:gd name="connsiteY10" fmla="*/ 129037 h 1666165"/>
              <a:gd name="connsiteX11" fmla="*/ 9077 w 1489082"/>
              <a:gd name="connsiteY11" fmla="*/ 594652 h 1666165"/>
              <a:gd name="connsiteX0" fmla="*/ 9077 w 1501902"/>
              <a:gd name="connsiteY0" fmla="*/ 594652 h 1666165"/>
              <a:gd name="connsiteX1" fmla="*/ 222250 w 1501902"/>
              <a:gd name="connsiteY1" fmla="*/ 1307098 h 1666165"/>
              <a:gd name="connsiteX2" fmla="*/ 390545 w 1501902"/>
              <a:gd name="connsiteY2" fmla="*/ 1542710 h 1666165"/>
              <a:gd name="connsiteX3" fmla="*/ 828110 w 1501902"/>
              <a:gd name="connsiteY3" fmla="*/ 1666126 h 1666165"/>
              <a:gd name="connsiteX4" fmla="*/ 1332994 w 1501902"/>
              <a:gd name="connsiteY4" fmla="*/ 1531491 h 1666165"/>
              <a:gd name="connsiteX5" fmla="*/ 1439580 w 1501902"/>
              <a:gd name="connsiteY5" fmla="*/ 1189292 h 1666165"/>
              <a:gd name="connsiteX6" fmla="*/ 1484459 w 1501902"/>
              <a:gd name="connsiteY6" fmla="*/ 779775 h 1666165"/>
              <a:gd name="connsiteX7" fmla="*/ 1142260 w 1501902"/>
              <a:gd name="connsiteY7" fmla="*/ 123427 h 1666165"/>
              <a:gd name="connsiteX8" fmla="*/ 934697 w 1501902"/>
              <a:gd name="connsiteY8" fmla="*/ 11 h 1666165"/>
              <a:gd name="connsiteX9" fmla="*/ 547619 w 1501902"/>
              <a:gd name="connsiteY9" fmla="*/ 129037 h 1666165"/>
              <a:gd name="connsiteX10" fmla="*/ 9077 w 1501902"/>
              <a:gd name="connsiteY10" fmla="*/ 594652 h 1666165"/>
              <a:gd name="connsiteX0" fmla="*/ 9077 w 1491891"/>
              <a:gd name="connsiteY0" fmla="*/ 594652 h 1666165"/>
              <a:gd name="connsiteX1" fmla="*/ 222250 w 1491891"/>
              <a:gd name="connsiteY1" fmla="*/ 1307098 h 1666165"/>
              <a:gd name="connsiteX2" fmla="*/ 390545 w 1491891"/>
              <a:gd name="connsiteY2" fmla="*/ 1542710 h 1666165"/>
              <a:gd name="connsiteX3" fmla="*/ 828110 w 1491891"/>
              <a:gd name="connsiteY3" fmla="*/ 1666126 h 1666165"/>
              <a:gd name="connsiteX4" fmla="*/ 1332994 w 1491891"/>
              <a:gd name="connsiteY4" fmla="*/ 1531491 h 1666165"/>
              <a:gd name="connsiteX5" fmla="*/ 1484459 w 1491891"/>
              <a:gd name="connsiteY5" fmla="*/ 779775 h 1666165"/>
              <a:gd name="connsiteX6" fmla="*/ 1142260 w 1491891"/>
              <a:gd name="connsiteY6" fmla="*/ 123427 h 1666165"/>
              <a:gd name="connsiteX7" fmla="*/ 934697 w 1491891"/>
              <a:gd name="connsiteY7" fmla="*/ 11 h 1666165"/>
              <a:gd name="connsiteX8" fmla="*/ 547619 w 1491891"/>
              <a:gd name="connsiteY8" fmla="*/ 129037 h 1666165"/>
              <a:gd name="connsiteX9" fmla="*/ 9077 w 1491891"/>
              <a:gd name="connsiteY9" fmla="*/ 594652 h 1666165"/>
              <a:gd name="connsiteX0" fmla="*/ 10852 w 1493666"/>
              <a:gd name="connsiteY0" fmla="*/ 594652 h 1666169"/>
              <a:gd name="connsiteX1" fmla="*/ 183580 w 1493666"/>
              <a:gd name="connsiteY1" fmla="*/ 1268412 h 1666169"/>
              <a:gd name="connsiteX2" fmla="*/ 392320 w 1493666"/>
              <a:gd name="connsiteY2" fmla="*/ 1542710 h 1666169"/>
              <a:gd name="connsiteX3" fmla="*/ 829885 w 1493666"/>
              <a:gd name="connsiteY3" fmla="*/ 1666126 h 1666169"/>
              <a:gd name="connsiteX4" fmla="*/ 1334769 w 1493666"/>
              <a:gd name="connsiteY4" fmla="*/ 1531491 h 1666169"/>
              <a:gd name="connsiteX5" fmla="*/ 1486234 w 1493666"/>
              <a:gd name="connsiteY5" fmla="*/ 779775 h 1666169"/>
              <a:gd name="connsiteX6" fmla="*/ 1144035 w 1493666"/>
              <a:gd name="connsiteY6" fmla="*/ 123427 h 1666169"/>
              <a:gd name="connsiteX7" fmla="*/ 936472 w 1493666"/>
              <a:gd name="connsiteY7" fmla="*/ 11 h 1666169"/>
              <a:gd name="connsiteX8" fmla="*/ 549394 w 1493666"/>
              <a:gd name="connsiteY8" fmla="*/ 129037 h 1666169"/>
              <a:gd name="connsiteX9" fmla="*/ 10852 w 1493666"/>
              <a:gd name="connsiteY9" fmla="*/ 594652 h 1666169"/>
              <a:gd name="connsiteX0" fmla="*/ 13894 w 1496708"/>
              <a:gd name="connsiteY0" fmla="*/ 594652 h 1666169"/>
              <a:gd name="connsiteX1" fmla="*/ 140902 w 1496708"/>
              <a:gd name="connsiteY1" fmla="*/ 1268412 h 1666169"/>
              <a:gd name="connsiteX2" fmla="*/ 395362 w 1496708"/>
              <a:gd name="connsiteY2" fmla="*/ 1542710 h 1666169"/>
              <a:gd name="connsiteX3" fmla="*/ 832927 w 1496708"/>
              <a:gd name="connsiteY3" fmla="*/ 1666126 h 1666169"/>
              <a:gd name="connsiteX4" fmla="*/ 1337811 w 1496708"/>
              <a:gd name="connsiteY4" fmla="*/ 1531491 h 1666169"/>
              <a:gd name="connsiteX5" fmla="*/ 1489276 w 1496708"/>
              <a:gd name="connsiteY5" fmla="*/ 779775 h 1666169"/>
              <a:gd name="connsiteX6" fmla="*/ 1147077 w 1496708"/>
              <a:gd name="connsiteY6" fmla="*/ 123427 h 1666169"/>
              <a:gd name="connsiteX7" fmla="*/ 939514 w 1496708"/>
              <a:gd name="connsiteY7" fmla="*/ 11 h 1666169"/>
              <a:gd name="connsiteX8" fmla="*/ 552436 w 1496708"/>
              <a:gd name="connsiteY8" fmla="*/ 129037 h 1666169"/>
              <a:gd name="connsiteX9" fmla="*/ 13894 w 1496708"/>
              <a:gd name="connsiteY9" fmla="*/ 594652 h 1666169"/>
              <a:gd name="connsiteX0" fmla="*/ 13894 w 1493356"/>
              <a:gd name="connsiteY0" fmla="*/ 594652 h 1666169"/>
              <a:gd name="connsiteX1" fmla="*/ 140902 w 1493356"/>
              <a:gd name="connsiteY1" fmla="*/ 1268412 h 1666169"/>
              <a:gd name="connsiteX2" fmla="*/ 395362 w 1493356"/>
              <a:gd name="connsiteY2" fmla="*/ 1542710 h 1666169"/>
              <a:gd name="connsiteX3" fmla="*/ 832927 w 1493356"/>
              <a:gd name="connsiteY3" fmla="*/ 1666126 h 1666169"/>
              <a:gd name="connsiteX4" fmla="*/ 1337811 w 1493356"/>
              <a:gd name="connsiteY4" fmla="*/ 1531491 h 1666169"/>
              <a:gd name="connsiteX5" fmla="*/ 1489276 w 1493356"/>
              <a:gd name="connsiteY5" fmla="*/ 779775 h 1666169"/>
              <a:gd name="connsiteX6" fmla="*/ 1210382 w 1493356"/>
              <a:gd name="connsiteY6" fmla="*/ 123427 h 1666169"/>
              <a:gd name="connsiteX7" fmla="*/ 939514 w 1493356"/>
              <a:gd name="connsiteY7" fmla="*/ 11 h 1666169"/>
              <a:gd name="connsiteX8" fmla="*/ 552436 w 1493356"/>
              <a:gd name="connsiteY8" fmla="*/ 129037 h 1666169"/>
              <a:gd name="connsiteX9" fmla="*/ 13894 w 1493356"/>
              <a:gd name="connsiteY9" fmla="*/ 594652 h 1666169"/>
              <a:gd name="connsiteX0" fmla="*/ 13894 w 1492733"/>
              <a:gd name="connsiteY0" fmla="*/ 594652 h 1666935"/>
              <a:gd name="connsiteX1" fmla="*/ 140902 w 1492733"/>
              <a:gd name="connsiteY1" fmla="*/ 1268412 h 1666935"/>
              <a:gd name="connsiteX2" fmla="*/ 395362 w 1492733"/>
              <a:gd name="connsiteY2" fmla="*/ 1542710 h 1666935"/>
              <a:gd name="connsiteX3" fmla="*/ 832927 w 1492733"/>
              <a:gd name="connsiteY3" fmla="*/ 1666126 h 1666935"/>
              <a:gd name="connsiteX4" fmla="*/ 1330777 w 1492733"/>
              <a:gd name="connsiteY4" fmla="*/ 1489288 h 1666935"/>
              <a:gd name="connsiteX5" fmla="*/ 1489276 w 1492733"/>
              <a:gd name="connsiteY5" fmla="*/ 779775 h 1666935"/>
              <a:gd name="connsiteX6" fmla="*/ 1210382 w 1492733"/>
              <a:gd name="connsiteY6" fmla="*/ 123427 h 1666935"/>
              <a:gd name="connsiteX7" fmla="*/ 939514 w 1492733"/>
              <a:gd name="connsiteY7" fmla="*/ 11 h 1666935"/>
              <a:gd name="connsiteX8" fmla="*/ 552436 w 1492733"/>
              <a:gd name="connsiteY8" fmla="*/ 129037 h 1666935"/>
              <a:gd name="connsiteX9" fmla="*/ 13894 w 1492733"/>
              <a:gd name="connsiteY9" fmla="*/ 594652 h 1666935"/>
              <a:gd name="connsiteX0" fmla="*/ 13894 w 1492733"/>
              <a:gd name="connsiteY0" fmla="*/ 539375 h 1611658"/>
              <a:gd name="connsiteX1" fmla="*/ 140902 w 1492733"/>
              <a:gd name="connsiteY1" fmla="*/ 1213135 h 1611658"/>
              <a:gd name="connsiteX2" fmla="*/ 395362 w 1492733"/>
              <a:gd name="connsiteY2" fmla="*/ 1487433 h 1611658"/>
              <a:gd name="connsiteX3" fmla="*/ 832927 w 1492733"/>
              <a:gd name="connsiteY3" fmla="*/ 1610849 h 1611658"/>
              <a:gd name="connsiteX4" fmla="*/ 1330777 w 1492733"/>
              <a:gd name="connsiteY4" fmla="*/ 1434011 h 1611658"/>
              <a:gd name="connsiteX5" fmla="*/ 1489276 w 1492733"/>
              <a:gd name="connsiteY5" fmla="*/ 724498 h 1611658"/>
              <a:gd name="connsiteX6" fmla="*/ 1210382 w 1492733"/>
              <a:gd name="connsiteY6" fmla="*/ 68150 h 1611658"/>
              <a:gd name="connsiteX7" fmla="*/ 552436 w 1492733"/>
              <a:gd name="connsiteY7" fmla="*/ 73760 h 1611658"/>
              <a:gd name="connsiteX8" fmla="*/ 13894 w 1492733"/>
              <a:gd name="connsiteY8" fmla="*/ 539375 h 1611658"/>
              <a:gd name="connsiteX0" fmla="*/ 22437 w 1501276"/>
              <a:gd name="connsiteY0" fmla="*/ 539375 h 1620865"/>
              <a:gd name="connsiteX1" fmla="*/ 149445 w 1501276"/>
              <a:gd name="connsiteY1" fmla="*/ 1213135 h 1620865"/>
              <a:gd name="connsiteX2" fmla="*/ 841470 w 1501276"/>
              <a:gd name="connsiteY2" fmla="*/ 1610849 h 1620865"/>
              <a:gd name="connsiteX3" fmla="*/ 1339320 w 1501276"/>
              <a:gd name="connsiteY3" fmla="*/ 1434011 h 1620865"/>
              <a:gd name="connsiteX4" fmla="*/ 1497819 w 1501276"/>
              <a:gd name="connsiteY4" fmla="*/ 724498 h 1620865"/>
              <a:gd name="connsiteX5" fmla="*/ 1218925 w 1501276"/>
              <a:gd name="connsiteY5" fmla="*/ 68150 h 1620865"/>
              <a:gd name="connsiteX6" fmla="*/ 560979 w 1501276"/>
              <a:gd name="connsiteY6" fmla="*/ 73760 h 1620865"/>
              <a:gd name="connsiteX7" fmla="*/ 22437 w 1501276"/>
              <a:gd name="connsiteY7" fmla="*/ 539375 h 1620865"/>
              <a:gd name="connsiteX0" fmla="*/ 18441 w 1498582"/>
              <a:gd name="connsiteY0" fmla="*/ 539375 h 1620866"/>
              <a:gd name="connsiteX1" fmla="*/ 145449 w 1498582"/>
              <a:gd name="connsiteY1" fmla="*/ 1213135 h 1620866"/>
              <a:gd name="connsiteX2" fmla="*/ 672288 w 1498582"/>
              <a:gd name="connsiteY2" fmla="*/ 1610850 h 1620866"/>
              <a:gd name="connsiteX3" fmla="*/ 1335324 w 1498582"/>
              <a:gd name="connsiteY3" fmla="*/ 1434011 h 1620866"/>
              <a:gd name="connsiteX4" fmla="*/ 1493823 w 1498582"/>
              <a:gd name="connsiteY4" fmla="*/ 724498 h 1620866"/>
              <a:gd name="connsiteX5" fmla="*/ 1214929 w 1498582"/>
              <a:gd name="connsiteY5" fmla="*/ 68150 h 1620866"/>
              <a:gd name="connsiteX6" fmla="*/ 556983 w 1498582"/>
              <a:gd name="connsiteY6" fmla="*/ 73760 h 1620866"/>
              <a:gd name="connsiteX7" fmla="*/ 18441 w 1498582"/>
              <a:gd name="connsiteY7" fmla="*/ 539375 h 1620866"/>
              <a:gd name="connsiteX0" fmla="*/ 18441 w 1502750"/>
              <a:gd name="connsiteY0" fmla="*/ 539375 h 1618556"/>
              <a:gd name="connsiteX1" fmla="*/ 145449 w 1502750"/>
              <a:gd name="connsiteY1" fmla="*/ 1213135 h 1618556"/>
              <a:gd name="connsiteX2" fmla="*/ 672288 w 1502750"/>
              <a:gd name="connsiteY2" fmla="*/ 1610850 h 1618556"/>
              <a:gd name="connsiteX3" fmla="*/ 1361406 w 1502750"/>
              <a:gd name="connsiteY3" fmla="*/ 1416622 h 1618556"/>
              <a:gd name="connsiteX4" fmla="*/ 1493823 w 1502750"/>
              <a:gd name="connsiteY4" fmla="*/ 724498 h 1618556"/>
              <a:gd name="connsiteX5" fmla="*/ 1214929 w 1502750"/>
              <a:gd name="connsiteY5" fmla="*/ 68150 h 1618556"/>
              <a:gd name="connsiteX6" fmla="*/ 556983 w 1502750"/>
              <a:gd name="connsiteY6" fmla="*/ 73760 h 1618556"/>
              <a:gd name="connsiteX7" fmla="*/ 18441 w 1502750"/>
              <a:gd name="connsiteY7" fmla="*/ 539375 h 1618556"/>
              <a:gd name="connsiteX0" fmla="*/ 18441 w 1502157"/>
              <a:gd name="connsiteY0" fmla="*/ 500120 h 1579301"/>
              <a:gd name="connsiteX1" fmla="*/ 145449 w 1502157"/>
              <a:gd name="connsiteY1" fmla="*/ 1173880 h 1579301"/>
              <a:gd name="connsiteX2" fmla="*/ 672288 w 1502157"/>
              <a:gd name="connsiteY2" fmla="*/ 1571595 h 1579301"/>
              <a:gd name="connsiteX3" fmla="*/ 1361406 w 1502157"/>
              <a:gd name="connsiteY3" fmla="*/ 1377367 h 1579301"/>
              <a:gd name="connsiteX4" fmla="*/ 1493823 w 1502157"/>
              <a:gd name="connsiteY4" fmla="*/ 685243 h 1579301"/>
              <a:gd name="connsiteX5" fmla="*/ 1223623 w 1502157"/>
              <a:gd name="connsiteY5" fmla="*/ 107141 h 1579301"/>
              <a:gd name="connsiteX6" fmla="*/ 556983 w 1502157"/>
              <a:gd name="connsiteY6" fmla="*/ 34505 h 1579301"/>
              <a:gd name="connsiteX7" fmla="*/ 18441 w 1502157"/>
              <a:gd name="connsiteY7" fmla="*/ 500120 h 1579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02157" h="1579301">
                <a:moveTo>
                  <a:pt x="18441" y="500120"/>
                </a:moveTo>
                <a:cubicBezTo>
                  <a:pt x="-35787" y="696463"/>
                  <a:pt x="36475" y="995301"/>
                  <a:pt x="145449" y="1173880"/>
                </a:cubicBezTo>
                <a:cubicBezTo>
                  <a:pt x="254423" y="1352459"/>
                  <a:pt x="469629" y="1537681"/>
                  <a:pt x="672288" y="1571595"/>
                </a:cubicBezTo>
                <a:cubicBezTo>
                  <a:pt x="874948" y="1605510"/>
                  <a:pt x="1224484" y="1525092"/>
                  <a:pt x="1361406" y="1377367"/>
                </a:cubicBezTo>
                <a:cubicBezTo>
                  <a:pt x="1498328" y="1229642"/>
                  <a:pt x="1516787" y="896947"/>
                  <a:pt x="1493823" y="685243"/>
                </a:cubicBezTo>
                <a:cubicBezTo>
                  <a:pt x="1470859" y="473539"/>
                  <a:pt x="1315250" y="237102"/>
                  <a:pt x="1223623" y="107141"/>
                </a:cubicBezTo>
                <a:cubicBezTo>
                  <a:pt x="1067483" y="-1315"/>
                  <a:pt x="757847" y="-30991"/>
                  <a:pt x="556983" y="34505"/>
                </a:cubicBezTo>
                <a:cubicBezTo>
                  <a:pt x="356119" y="100002"/>
                  <a:pt x="72669" y="303777"/>
                  <a:pt x="18441" y="50012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5AB17EA0-0B5E-F8E8-9F36-43DBF47373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407019" flipH="1">
            <a:off x="6878058" y="5802435"/>
            <a:ext cx="1497295" cy="634271"/>
          </a:xfrm>
          <a:custGeom>
            <a:avLst/>
            <a:gdLst>
              <a:gd name="connsiteX0" fmla="*/ 1581291 w 2857990"/>
              <a:gd name="connsiteY0" fmla="*/ 8826 h 1204311"/>
              <a:gd name="connsiteX1" fmla="*/ 801137 w 2857990"/>
              <a:gd name="connsiteY1" fmla="*/ 108293 h 1204311"/>
              <a:gd name="connsiteX2" fmla="*/ 18370 w 2857990"/>
              <a:gd name="connsiteY2" fmla="*/ 754421 h 1204311"/>
              <a:gd name="connsiteX3" fmla="*/ 449552 w 2857990"/>
              <a:gd name="connsiteY3" fmla="*/ 932464 h 1204311"/>
              <a:gd name="connsiteX4" fmla="*/ 699738 w 2857990"/>
              <a:gd name="connsiteY4" fmla="*/ 964852 h 1204311"/>
              <a:gd name="connsiteX5" fmla="*/ 837825 w 2857990"/>
              <a:gd name="connsiteY5" fmla="*/ 984075 h 1204311"/>
              <a:gd name="connsiteX6" fmla="*/ 2857990 w 2857990"/>
              <a:gd name="connsiteY6" fmla="*/ 1204311 h 1204311"/>
              <a:gd name="connsiteX7" fmla="*/ 2857523 w 2857990"/>
              <a:gd name="connsiteY7" fmla="*/ 1157953 h 1204311"/>
              <a:gd name="connsiteX8" fmla="*/ 2632851 w 2857990"/>
              <a:gd name="connsiteY8" fmla="*/ 723381 h 1204311"/>
              <a:gd name="connsiteX9" fmla="*/ 1828135 w 2857990"/>
              <a:gd name="connsiteY9" fmla="*/ 60927 h 1204311"/>
              <a:gd name="connsiteX10" fmla="*/ 1581291 w 2857990"/>
              <a:gd name="connsiteY10" fmla="*/ 8826 h 1204311"/>
              <a:gd name="connsiteX0" fmla="*/ 1581291 w 2857990"/>
              <a:gd name="connsiteY0" fmla="*/ 8826 h 1204311"/>
              <a:gd name="connsiteX1" fmla="*/ 801137 w 2857990"/>
              <a:gd name="connsiteY1" fmla="*/ 108293 h 1204311"/>
              <a:gd name="connsiteX2" fmla="*/ 18370 w 2857990"/>
              <a:gd name="connsiteY2" fmla="*/ 754421 h 1204311"/>
              <a:gd name="connsiteX3" fmla="*/ 449552 w 2857990"/>
              <a:gd name="connsiteY3" fmla="*/ 932464 h 1204311"/>
              <a:gd name="connsiteX4" fmla="*/ 837825 w 2857990"/>
              <a:gd name="connsiteY4" fmla="*/ 984075 h 1204311"/>
              <a:gd name="connsiteX5" fmla="*/ 2857990 w 2857990"/>
              <a:gd name="connsiteY5" fmla="*/ 1204311 h 1204311"/>
              <a:gd name="connsiteX6" fmla="*/ 2857523 w 2857990"/>
              <a:gd name="connsiteY6" fmla="*/ 1157953 h 1204311"/>
              <a:gd name="connsiteX7" fmla="*/ 2632851 w 2857990"/>
              <a:gd name="connsiteY7" fmla="*/ 723381 h 1204311"/>
              <a:gd name="connsiteX8" fmla="*/ 1828135 w 2857990"/>
              <a:gd name="connsiteY8" fmla="*/ 60927 h 1204311"/>
              <a:gd name="connsiteX9" fmla="*/ 1581291 w 2857990"/>
              <a:gd name="connsiteY9" fmla="*/ 8826 h 1204311"/>
              <a:gd name="connsiteX0" fmla="*/ 1581291 w 2858024"/>
              <a:gd name="connsiteY0" fmla="*/ 8826 h 1207869"/>
              <a:gd name="connsiteX1" fmla="*/ 801137 w 2858024"/>
              <a:gd name="connsiteY1" fmla="*/ 108293 h 1207869"/>
              <a:gd name="connsiteX2" fmla="*/ 18370 w 2858024"/>
              <a:gd name="connsiteY2" fmla="*/ 754421 h 1207869"/>
              <a:gd name="connsiteX3" fmla="*/ 449552 w 2858024"/>
              <a:gd name="connsiteY3" fmla="*/ 932464 h 1207869"/>
              <a:gd name="connsiteX4" fmla="*/ 837825 w 2858024"/>
              <a:gd name="connsiteY4" fmla="*/ 984075 h 1207869"/>
              <a:gd name="connsiteX5" fmla="*/ 2857990 w 2858024"/>
              <a:gd name="connsiteY5" fmla="*/ 1204311 h 1207869"/>
              <a:gd name="connsiteX6" fmla="*/ 2857523 w 2858024"/>
              <a:gd name="connsiteY6" fmla="*/ 1157953 h 1207869"/>
              <a:gd name="connsiteX7" fmla="*/ 2632851 w 2858024"/>
              <a:gd name="connsiteY7" fmla="*/ 723381 h 1207869"/>
              <a:gd name="connsiteX8" fmla="*/ 1828135 w 2858024"/>
              <a:gd name="connsiteY8" fmla="*/ 60927 h 1207869"/>
              <a:gd name="connsiteX9" fmla="*/ 1581291 w 2858024"/>
              <a:gd name="connsiteY9" fmla="*/ 8826 h 1207869"/>
              <a:gd name="connsiteX0" fmla="*/ 1581291 w 2858024"/>
              <a:gd name="connsiteY0" fmla="*/ 8826 h 1207869"/>
              <a:gd name="connsiteX1" fmla="*/ 801137 w 2858024"/>
              <a:gd name="connsiteY1" fmla="*/ 108293 h 1207869"/>
              <a:gd name="connsiteX2" fmla="*/ 18370 w 2858024"/>
              <a:gd name="connsiteY2" fmla="*/ 754421 h 1207869"/>
              <a:gd name="connsiteX3" fmla="*/ 449552 w 2858024"/>
              <a:gd name="connsiteY3" fmla="*/ 932464 h 1207869"/>
              <a:gd name="connsiteX4" fmla="*/ 837825 w 2858024"/>
              <a:gd name="connsiteY4" fmla="*/ 984075 h 1207869"/>
              <a:gd name="connsiteX5" fmla="*/ 2857990 w 2858024"/>
              <a:gd name="connsiteY5" fmla="*/ 1204311 h 1207869"/>
              <a:gd name="connsiteX6" fmla="*/ 2832178 w 2858024"/>
              <a:gd name="connsiteY6" fmla="*/ 1129946 h 1207869"/>
              <a:gd name="connsiteX7" fmla="*/ 2632851 w 2858024"/>
              <a:gd name="connsiteY7" fmla="*/ 723381 h 1207869"/>
              <a:gd name="connsiteX8" fmla="*/ 1828135 w 2858024"/>
              <a:gd name="connsiteY8" fmla="*/ 60927 h 1207869"/>
              <a:gd name="connsiteX9" fmla="*/ 1581291 w 2858024"/>
              <a:gd name="connsiteY9" fmla="*/ 8826 h 1207869"/>
              <a:gd name="connsiteX0" fmla="*/ 1581291 w 2974264"/>
              <a:gd name="connsiteY0" fmla="*/ 8826 h 1207869"/>
              <a:gd name="connsiteX1" fmla="*/ 801137 w 2974264"/>
              <a:gd name="connsiteY1" fmla="*/ 108293 h 1207869"/>
              <a:gd name="connsiteX2" fmla="*/ 18370 w 2974264"/>
              <a:gd name="connsiteY2" fmla="*/ 754421 h 1207869"/>
              <a:gd name="connsiteX3" fmla="*/ 449552 w 2974264"/>
              <a:gd name="connsiteY3" fmla="*/ 932464 h 1207869"/>
              <a:gd name="connsiteX4" fmla="*/ 837825 w 2974264"/>
              <a:gd name="connsiteY4" fmla="*/ 984075 h 1207869"/>
              <a:gd name="connsiteX5" fmla="*/ 2857990 w 2974264"/>
              <a:gd name="connsiteY5" fmla="*/ 1204311 h 1207869"/>
              <a:gd name="connsiteX6" fmla="*/ 2632851 w 2974264"/>
              <a:gd name="connsiteY6" fmla="*/ 723381 h 1207869"/>
              <a:gd name="connsiteX7" fmla="*/ 1828135 w 2974264"/>
              <a:gd name="connsiteY7" fmla="*/ 60927 h 1207869"/>
              <a:gd name="connsiteX8" fmla="*/ 1581291 w 2974264"/>
              <a:gd name="connsiteY8" fmla="*/ 8826 h 1207869"/>
              <a:gd name="connsiteX0" fmla="*/ 1581291 w 2858024"/>
              <a:gd name="connsiteY0" fmla="*/ 8826 h 1207869"/>
              <a:gd name="connsiteX1" fmla="*/ 801137 w 2858024"/>
              <a:gd name="connsiteY1" fmla="*/ 108293 h 1207869"/>
              <a:gd name="connsiteX2" fmla="*/ 18370 w 2858024"/>
              <a:gd name="connsiteY2" fmla="*/ 754421 h 1207869"/>
              <a:gd name="connsiteX3" fmla="*/ 449552 w 2858024"/>
              <a:gd name="connsiteY3" fmla="*/ 932464 h 1207869"/>
              <a:gd name="connsiteX4" fmla="*/ 837825 w 2858024"/>
              <a:gd name="connsiteY4" fmla="*/ 984075 h 1207869"/>
              <a:gd name="connsiteX5" fmla="*/ 2857990 w 2858024"/>
              <a:gd name="connsiteY5" fmla="*/ 1204311 h 1207869"/>
              <a:gd name="connsiteX6" fmla="*/ 2632851 w 2858024"/>
              <a:gd name="connsiteY6" fmla="*/ 723381 h 1207869"/>
              <a:gd name="connsiteX7" fmla="*/ 1828135 w 2858024"/>
              <a:gd name="connsiteY7" fmla="*/ 60927 h 1207869"/>
              <a:gd name="connsiteX8" fmla="*/ 1581291 w 2858024"/>
              <a:gd name="connsiteY8" fmla="*/ 8826 h 1207869"/>
              <a:gd name="connsiteX0" fmla="*/ 1581291 w 2858024"/>
              <a:gd name="connsiteY0" fmla="*/ 8826 h 1207869"/>
              <a:gd name="connsiteX1" fmla="*/ 801137 w 2858024"/>
              <a:gd name="connsiteY1" fmla="*/ 108293 h 1207869"/>
              <a:gd name="connsiteX2" fmla="*/ 18370 w 2858024"/>
              <a:gd name="connsiteY2" fmla="*/ 754421 h 1207869"/>
              <a:gd name="connsiteX3" fmla="*/ 449552 w 2858024"/>
              <a:gd name="connsiteY3" fmla="*/ 932464 h 1207869"/>
              <a:gd name="connsiteX4" fmla="*/ 837825 w 2858024"/>
              <a:gd name="connsiteY4" fmla="*/ 984075 h 1207869"/>
              <a:gd name="connsiteX5" fmla="*/ 2857990 w 2858024"/>
              <a:gd name="connsiteY5" fmla="*/ 1204311 h 1207869"/>
              <a:gd name="connsiteX6" fmla="*/ 2632851 w 2858024"/>
              <a:gd name="connsiteY6" fmla="*/ 723381 h 1207869"/>
              <a:gd name="connsiteX7" fmla="*/ 1828135 w 2858024"/>
              <a:gd name="connsiteY7" fmla="*/ 60927 h 1207869"/>
              <a:gd name="connsiteX8" fmla="*/ 1581291 w 2858024"/>
              <a:gd name="connsiteY8" fmla="*/ 8826 h 1207869"/>
              <a:gd name="connsiteX0" fmla="*/ 1581291 w 2858024"/>
              <a:gd name="connsiteY0" fmla="*/ 8826 h 1207869"/>
              <a:gd name="connsiteX1" fmla="*/ 801137 w 2858024"/>
              <a:gd name="connsiteY1" fmla="*/ 108293 h 1207869"/>
              <a:gd name="connsiteX2" fmla="*/ 18370 w 2858024"/>
              <a:gd name="connsiteY2" fmla="*/ 754421 h 1207869"/>
              <a:gd name="connsiteX3" fmla="*/ 449552 w 2858024"/>
              <a:gd name="connsiteY3" fmla="*/ 932464 h 1207869"/>
              <a:gd name="connsiteX4" fmla="*/ 837825 w 2858024"/>
              <a:gd name="connsiteY4" fmla="*/ 984075 h 1207869"/>
              <a:gd name="connsiteX5" fmla="*/ 2857990 w 2858024"/>
              <a:gd name="connsiteY5" fmla="*/ 1204311 h 1207869"/>
              <a:gd name="connsiteX6" fmla="*/ 2632851 w 2858024"/>
              <a:gd name="connsiteY6" fmla="*/ 723381 h 1207869"/>
              <a:gd name="connsiteX7" fmla="*/ 1828135 w 2858024"/>
              <a:gd name="connsiteY7" fmla="*/ 60927 h 1207869"/>
              <a:gd name="connsiteX8" fmla="*/ 1581291 w 2858024"/>
              <a:gd name="connsiteY8" fmla="*/ 8826 h 1207869"/>
              <a:gd name="connsiteX0" fmla="*/ 1581291 w 2858025"/>
              <a:gd name="connsiteY0" fmla="*/ 8826 h 1210692"/>
              <a:gd name="connsiteX1" fmla="*/ 801137 w 2858025"/>
              <a:gd name="connsiteY1" fmla="*/ 108293 h 1210692"/>
              <a:gd name="connsiteX2" fmla="*/ 18370 w 2858025"/>
              <a:gd name="connsiteY2" fmla="*/ 754421 h 1210692"/>
              <a:gd name="connsiteX3" fmla="*/ 449552 w 2858025"/>
              <a:gd name="connsiteY3" fmla="*/ 932464 h 1210692"/>
              <a:gd name="connsiteX4" fmla="*/ 837825 w 2858025"/>
              <a:gd name="connsiteY4" fmla="*/ 984075 h 1210692"/>
              <a:gd name="connsiteX5" fmla="*/ 2857990 w 2858025"/>
              <a:gd name="connsiteY5" fmla="*/ 1204311 h 1210692"/>
              <a:gd name="connsiteX6" fmla="*/ 2632851 w 2858025"/>
              <a:gd name="connsiteY6" fmla="*/ 723381 h 1210692"/>
              <a:gd name="connsiteX7" fmla="*/ 1828135 w 2858025"/>
              <a:gd name="connsiteY7" fmla="*/ 60927 h 1210692"/>
              <a:gd name="connsiteX8" fmla="*/ 1581291 w 2858025"/>
              <a:gd name="connsiteY8" fmla="*/ 8826 h 12106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858025" h="1210692">
                <a:moveTo>
                  <a:pt x="1581291" y="8826"/>
                </a:moveTo>
                <a:cubicBezTo>
                  <a:pt x="1320211" y="-19359"/>
                  <a:pt x="1027358" y="21606"/>
                  <a:pt x="801137" y="108293"/>
                </a:cubicBezTo>
                <a:cubicBezTo>
                  <a:pt x="499509" y="223875"/>
                  <a:pt x="76968" y="617059"/>
                  <a:pt x="18370" y="754421"/>
                </a:cubicBezTo>
                <a:cubicBezTo>
                  <a:pt x="-40228" y="891782"/>
                  <a:pt x="25491" y="874045"/>
                  <a:pt x="449552" y="932464"/>
                </a:cubicBezTo>
                <a:lnTo>
                  <a:pt x="837825" y="984075"/>
                </a:lnTo>
                <a:cubicBezTo>
                  <a:pt x="1511213" y="1057487"/>
                  <a:pt x="2866061" y="1247790"/>
                  <a:pt x="2857990" y="1204311"/>
                </a:cubicBezTo>
                <a:cubicBezTo>
                  <a:pt x="2831541" y="1079608"/>
                  <a:pt x="2776287" y="926648"/>
                  <a:pt x="2632851" y="723381"/>
                </a:cubicBezTo>
                <a:cubicBezTo>
                  <a:pt x="2463226" y="526022"/>
                  <a:pt x="2133422" y="163442"/>
                  <a:pt x="1828135" y="60927"/>
                </a:cubicBezTo>
                <a:cubicBezTo>
                  <a:pt x="1751813" y="35298"/>
                  <a:pt x="1668317" y="18220"/>
                  <a:pt x="1581291" y="8826"/>
                </a:cubicBez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8" name="Imagen 7" descr="Imagen que contiene persona, hombre, sostener, tabla&#10;&#10;Descripción generada automáticamente">
            <a:extLst>
              <a:ext uri="{FF2B5EF4-FFF2-40B4-BE49-F238E27FC236}">
                <a16:creationId xmlns:a16="http://schemas.microsoft.com/office/drawing/2014/main" id="{64757685-658B-EE8F-C886-BE8A204122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8642589" y="4304221"/>
            <a:ext cx="2828746" cy="1685746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id="{E823941B-8628-0833-ED2D-AC443E0E8150}"/>
              </a:ext>
            </a:extLst>
          </p:cNvPr>
          <p:cNvSpPr txBox="1"/>
          <p:nvPr/>
        </p:nvSpPr>
        <p:spPr>
          <a:xfrm>
            <a:off x="9145797" y="6176872"/>
            <a:ext cx="2325538" cy="130595"/>
          </a:xfrm>
          <a:prstGeom prst="rect">
            <a:avLst/>
          </a:prstGeom>
        </p:spPr>
        <p:txBody>
          <a:bodyPr>
            <a:normAutofit fontScale="25000" lnSpcReduction="20000"/>
          </a:bodyPr>
          <a:lstStyle/>
          <a:p>
            <a:r>
              <a:rPr lang="en-US">
                <a:hlinkClick r:id="rId4"/>
              </a:rPr>
              <a:t>Esta foto</a:t>
            </a:r>
            <a:r>
              <a:rPr lang="en-US"/>
              <a:t> de Autor desconocido se concede bajo licencia de </a:t>
            </a:r>
            <a:r>
              <a:rPr lang="en-US">
                <a:hlinkClick r:id="rId5"/>
              </a:rPr>
              <a:t>CC BY-SA</a:t>
            </a:r>
            <a:r>
              <a:rPr lang="en-US"/>
              <a:t>.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065137B0-DBED-FFA5-8CEF-812D90BE25BA}"/>
              </a:ext>
            </a:extLst>
          </p:cNvPr>
          <p:cNvSpPr txBox="1"/>
          <p:nvPr/>
        </p:nvSpPr>
        <p:spPr>
          <a:xfrm>
            <a:off x="852714" y="870857"/>
            <a:ext cx="5446143" cy="369331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es-ES" dirty="0">
                <a:solidFill>
                  <a:schemeClr val="bg1"/>
                </a:solidFill>
              </a:rPr>
              <a:t>1º.- Debes entender correctamente lo que se pide en cada actividad. </a:t>
            </a:r>
          </a:p>
          <a:p>
            <a:pPr algn="just"/>
            <a:endParaRPr lang="es-ES" dirty="0">
              <a:solidFill>
                <a:schemeClr val="bg1"/>
              </a:solidFill>
            </a:endParaRPr>
          </a:p>
          <a:p>
            <a:pPr algn="just"/>
            <a:r>
              <a:rPr lang="es-ES" dirty="0">
                <a:solidFill>
                  <a:schemeClr val="bg1"/>
                </a:solidFill>
              </a:rPr>
              <a:t>2º.- Hasta la actividad número 3 es obligatorio. Si al llegar a esta actividad has encontrado alguna dificultad, pasa directamente al REPOSTAJE, después podrás continuar a la meta.</a:t>
            </a:r>
          </a:p>
          <a:p>
            <a:pPr algn="just"/>
            <a:endParaRPr lang="es-ES" dirty="0">
              <a:solidFill>
                <a:schemeClr val="bg1"/>
              </a:solidFill>
            </a:endParaRPr>
          </a:p>
          <a:p>
            <a:pPr algn="just"/>
            <a:r>
              <a:rPr lang="es-ES" dirty="0">
                <a:solidFill>
                  <a:schemeClr val="bg1"/>
                </a:solidFill>
              </a:rPr>
              <a:t>3º.- Recuerda disfrutar en el</a:t>
            </a:r>
          </a:p>
          <a:p>
            <a:pPr algn="just"/>
            <a:r>
              <a:rPr lang="es-ES" dirty="0">
                <a:solidFill>
                  <a:schemeClr val="bg1"/>
                </a:solidFill>
              </a:rPr>
              <a:t>proceso. No se trata de </a:t>
            </a:r>
          </a:p>
          <a:p>
            <a:pPr algn="just"/>
            <a:r>
              <a:rPr lang="es-ES" dirty="0">
                <a:solidFill>
                  <a:schemeClr val="bg1"/>
                </a:solidFill>
              </a:rPr>
              <a:t>llegar lo antes posible, se trata </a:t>
            </a:r>
          </a:p>
          <a:p>
            <a:pPr algn="just"/>
            <a:r>
              <a:rPr lang="es-ES" dirty="0">
                <a:solidFill>
                  <a:schemeClr val="bg1"/>
                </a:solidFill>
              </a:rPr>
              <a:t>de hacerlo bien, no de llegar</a:t>
            </a:r>
          </a:p>
          <a:p>
            <a:pPr algn="just"/>
            <a:r>
              <a:rPr lang="es-ES" dirty="0">
                <a:solidFill>
                  <a:schemeClr val="bg1"/>
                </a:solidFill>
              </a:rPr>
              <a:t>antes que nadie.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83DE30BF-C011-ED77-5C03-7E8C94EBB386}"/>
              </a:ext>
            </a:extLst>
          </p:cNvPr>
          <p:cNvSpPr txBox="1"/>
          <p:nvPr/>
        </p:nvSpPr>
        <p:spPr>
          <a:xfrm>
            <a:off x="1004019" y="6005628"/>
            <a:ext cx="2628181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sz="2000" b="1" dirty="0"/>
              <a:t>Sonia Piñeiro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223C8E6-1C53-1F4F-BD7B-5B3402EE211B}"/>
              </a:ext>
            </a:extLst>
          </p:cNvPr>
          <p:cNvSpPr txBox="1"/>
          <p:nvPr/>
        </p:nvSpPr>
        <p:spPr>
          <a:xfrm>
            <a:off x="10519433" y="411808"/>
            <a:ext cx="1017918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sz="2000" b="1" dirty="0"/>
              <a:t>4º ESO</a:t>
            </a:r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BohoVogueVTI">
  <a:themeElements>
    <a:clrScheme name="BohoVogue">
      <a:dk1>
        <a:sysClr val="windowText" lastClr="000000"/>
      </a:dk1>
      <a:lt1>
        <a:sysClr val="window" lastClr="FFFFFF"/>
      </a:lt1>
      <a:dk2>
        <a:srgbClr val="35403A"/>
      </a:dk2>
      <a:lt2>
        <a:srgbClr val="F1EFEB"/>
      </a:lt2>
      <a:accent1>
        <a:srgbClr val="9E8B50"/>
      </a:accent1>
      <a:accent2>
        <a:srgbClr val="D5966B"/>
      </a:accent2>
      <a:accent3>
        <a:srgbClr val="9BA6BB"/>
      </a:accent3>
      <a:accent4>
        <a:srgbClr val="869880"/>
      </a:accent4>
      <a:accent5>
        <a:srgbClr val="588267"/>
      </a:accent5>
      <a:accent6>
        <a:srgbClr val="B89C46"/>
      </a:accent6>
      <a:hlink>
        <a:srgbClr val="C77138"/>
      </a:hlink>
      <a:folHlink>
        <a:srgbClr val="589374"/>
      </a:folHlink>
    </a:clrScheme>
    <a:fontScheme name="Walbaum Display_Aptos">
      <a:majorFont>
        <a:latin typeface="Walbaum Display"/>
        <a:ea typeface=""/>
        <a:cs typeface=""/>
      </a:majorFont>
      <a:minorFont>
        <a:latin typeface="Apto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BohoVogueVTI" id="{8022F7FC-316B-4DD9-B9EB-BB68CC0DFA6F}" vid="{544DD2C6-9D23-4092-AACF-F55CEAA658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105</Words>
  <Application>Microsoft Office PowerPoint</Application>
  <PresentationFormat>Panorámica</PresentationFormat>
  <Paragraphs>13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Aptos Light</vt:lpstr>
      <vt:lpstr>Arial</vt:lpstr>
      <vt:lpstr>Walbaum Display</vt:lpstr>
      <vt:lpstr>BohoVogueVTI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>Piñeiro Barderas, Sonia María</cp:lastModifiedBy>
  <cp:revision>108</cp:revision>
  <dcterms:created xsi:type="dcterms:W3CDTF">2023-11-03T20:55:38Z</dcterms:created>
  <dcterms:modified xsi:type="dcterms:W3CDTF">2023-11-03T21:42:08Z</dcterms:modified>
</cp:coreProperties>
</file>