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C82A73-11A5-95D4-BF01-FB0255DA7C25}" v="371" dt="2024-05-30T07:40:12.5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43" d="100"/>
          <a:sy n="43" d="100"/>
        </p:scale>
        <p:origin x="-17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30/05/2024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30/05/2024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30/05/2024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30/05/2024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30/05/2024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30/05/2024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30/05/2024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30/05/2024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30/05/2024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30/05/2024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30/05/2024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pPr/>
              <a:t>30/05/2024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E91DC736-0EF8-4F87-9146-EBF1D2EE4D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 descr="Maceta de pinturas de varios colores en lienzo multicolor">
            <a:extLst>
              <a:ext uri="{FF2B5EF4-FFF2-40B4-BE49-F238E27FC236}">
                <a16:creationId xmlns:a16="http://schemas.microsoft.com/office/drawing/2014/main" xmlns="" id="{A290D965-E35B-1B3B-071D-332016170D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8948" t="9091" r="14350"/>
          <a:stretch/>
        </p:blipFill>
        <p:spPr>
          <a:xfrm>
            <a:off x="3049035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97CD68E-23E3-4007-8847-CD0944C4F7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AE02E37C-19F0-8AF2-70D2-D51109A659F1}"/>
              </a:ext>
            </a:extLst>
          </p:cNvPr>
          <p:cNvSpPr txBox="1"/>
          <p:nvPr/>
        </p:nvSpPr>
        <p:spPr>
          <a:xfrm>
            <a:off x="530511" y="814337"/>
            <a:ext cx="4023360" cy="320413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7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NSTRUCCIONES PARA REALIZAR TU ESPACIO DE ACTIVIDADES CON RITMOS DISTINTOS DE APRENDIZAJE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46C8A9F0-C8FE-5D6C-5C4C-E53EE71D9DCD}"/>
              </a:ext>
            </a:extLst>
          </p:cNvPr>
          <p:cNvSpPr txBox="1"/>
          <p:nvPr/>
        </p:nvSpPr>
        <p:spPr>
          <a:xfrm>
            <a:off x="465303" y="4324970"/>
            <a:ext cx="5628409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Courier New"/>
              <a:buChar char="o"/>
            </a:pPr>
            <a:r>
              <a:rPr lang="es-ES" sz="2000" dirty="0"/>
              <a:t>Debes seguir las instrucciones</a:t>
            </a:r>
          </a:p>
          <a:p>
            <a:pPr marL="285750" indent="-285750">
              <a:buFont typeface="Courier New"/>
              <a:buChar char="o"/>
            </a:pPr>
            <a:r>
              <a:rPr lang="es-ES" sz="2000" dirty="0"/>
              <a:t>Obligatorio hasta la actividad número tres</a:t>
            </a:r>
          </a:p>
          <a:p>
            <a:pPr marL="285750" indent="-285750">
              <a:buFont typeface="Courier New"/>
              <a:buChar char="o"/>
            </a:pPr>
            <a:r>
              <a:rPr lang="es-ES" sz="2000" dirty="0"/>
              <a:t>Sí encuentras dificultades entra en</a:t>
            </a:r>
            <a:r>
              <a:rPr lang="es-ES" sz="2000" dirty="0">
                <a:solidFill>
                  <a:srgbClr val="FF0000"/>
                </a:solidFill>
              </a:rPr>
              <a:t> Repostaje</a:t>
            </a:r>
          </a:p>
          <a:p>
            <a:pPr marL="285750" indent="-285750">
              <a:buFont typeface="Courier New"/>
              <a:buChar char="o"/>
            </a:pPr>
            <a:r>
              <a:rPr lang="es-ES" sz="2000" dirty="0"/>
              <a:t>Disfruta y adelante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01A326A0-C0FD-F1A1-3E03-A505B4FEA6DA}"/>
              </a:ext>
            </a:extLst>
          </p:cNvPr>
          <p:cNvSpPr txBox="1"/>
          <p:nvPr/>
        </p:nvSpPr>
        <p:spPr>
          <a:xfrm>
            <a:off x="312234" y="6216573"/>
            <a:ext cx="414825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/>
              <a:t>FRANCISCO MENDUIÑA  1º ESO</a:t>
            </a:r>
          </a:p>
        </p:txBody>
      </p:sp>
    </p:spTree>
    <p:extLst>
      <p:ext uri="{BB962C8B-B14F-4D97-AF65-F5344CB8AC3E}">
        <p14:creationId xmlns:p14="http://schemas.microsoft.com/office/powerpoint/2010/main" xmlns="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Personalizado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pacoyana</dc:creator>
  <cp:lastModifiedBy>pacoyana</cp:lastModifiedBy>
  <cp:revision>54</cp:revision>
  <dcterms:created xsi:type="dcterms:W3CDTF">2024-05-30T07:27:00Z</dcterms:created>
  <dcterms:modified xsi:type="dcterms:W3CDTF">2024-05-30T07:52:34Z</dcterms:modified>
</cp:coreProperties>
</file>