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544CEF-9693-4A4B-8568-C95493F505D9}" v="908" dt="2023-11-03T17:47:51.5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5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AD96F2-02BD-E71F-EFBD-14FECCF2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7172325" cy="3152251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BE90113-E8E1-4E48-41BC-583802BFC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FAC7EE5-BFF0-D779-4261-E239DB45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3789492-34ED-FE24-4F29-E4C8F549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B0C886-7F1E-7BC1-9A9E-B24C2AC2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1C74AEE6-9CA7-5247-DC34-99634247DF50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325635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2F4143-3C41-D626-8F64-36A9C9F1A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14400"/>
            <a:ext cx="9962791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452C4FB-B560-A0FC-6435-952981BC9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2285997"/>
            <a:ext cx="9962791" cy="38909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87CEC4F-0A90-11E2-E43E-B9E765AF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B2A5B4-1D77-B0AC-49E7-CAE9556B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1396EF9-2FDA-8E87-D546-8840CEBF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5416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4085AB7-38B3-7F80-0B2D-7960F5637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24513" y="1052423"/>
            <a:ext cx="1771292" cy="49170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5ADBDC3-E9EA-8699-B2E4-4C7784455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6414" y="1052424"/>
            <a:ext cx="7873043" cy="49170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E1DBEDE-3A67-6FCA-25F3-B91F7C82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B9EFF51-4318-20EA-3A3A-8FE203B1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DCD9703-5BAD-DE95-98D9-0F30E7C0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8020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4532FD-157B-437C-E9D5-B66E8B3B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1790A51-A7E8-7A6A-5FD0-F9B250BE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578C8B8-F999-7D95-435D-17CE6ACC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E427265-C89C-937F-1DA3-F377F687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76EB89E-4530-3632-3485-F481DB04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350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18056A-761D-1DBC-276A-2A46D153C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613" y="1355763"/>
            <a:ext cx="6972300" cy="225579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93904B3-6AC1-19D5-3EAE-2009A3B4C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921820"/>
            <a:ext cx="5524500" cy="1150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FA2A86D-493D-5BF6-8AA6-F1231E3B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9CCCD76-6623-164A-7BFA-207AFA05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DA64312-1F20-5486-62B0-A8BB8829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4703F1C9-9114-4426-6F07-F7FF9CCD5FC4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963056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BCFC4C-4D16-E5A8-F934-8B158F6F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9BDE54-F935-945D-3E4F-B659695E8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2286002"/>
            <a:ext cx="5067300" cy="38909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28F3710-E06B-05DE-937A-C92E52569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1"/>
            <a:ext cx="5067300" cy="38909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7302EFD-42D3-11C1-677E-0E478B93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24C2F08-0D93-B14B-6106-2925DF3E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9A5DE81-F2AB-CCB9-8B68-5E4F3101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2243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F2D81B-4E36-1511-E9A7-8FB931B4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004888"/>
            <a:ext cx="10287000" cy="9001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7FA73DE-183B-9473-20AD-2D3BFED84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1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D70FB3D-60AC-DEF2-4472-31B4E076C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1" y="3048001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16E5BDB-B29C-788F-E2FB-6C154E8FE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3174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513FF49-3276-24CA-BC81-FA92C0A93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3174" y="3048000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E8FA1C8-C196-9BE1-F603-3FC17EDD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FB79692-E142-E1D7-AD17-30C5F136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C90FCF2-7B78-2A2A-F878-58335FEA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BC2D0356-1ECF-682B-F87A-811BDD28B2CB}"/>
              </a:ext>
            </a:extLst>
          </p:cNvPr>
          <p:cNvCxnSpPr>
            <a:cxnSpLocks/>
          </p:cNvCxnSpPr>
          <p:nvPr/>
        </p:nvCxnSpPr>
        <p:spPr>
          <a:xfrm>
            <a:off x="1052513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B906CA06-9701-E645-C0A5-594B227B288F}"/>
              </a:ext>
            </a:extLst>
          </p:cNvPr>
          <p:cNvCxnSpPr>
            <a:cxnSpLocks/>
          </p:cNvCxnSpPr>
          <p:nvPr/>
        </p:nvCxnSpPr>
        <p:spPr>
          <a:xfrm>
            <a:off x="6435725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25727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4214DA-C0D4-E152-7F42-F6352C96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914400"/>
            <a:ext cx="97155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EC2AA04-1E84-460C-F560-A228F93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4AB260E-3910-7D1B-5074-24F5F0AB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C2020F1-A878-9B80-6B4F-7D71406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7348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B7652D6-7AE9-3E3B-5C1B-2B4399B1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9A7127E-2A63-6F45-4C40-83584363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C56FB79-D9D1-5381-0019-E24F8B4D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616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DC23B5-7DA9-0E4F-DA39-4624DB8A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69065"/>
            <a:ext cx="3266536" cy="2312979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94A5E77-518A-1FB9-B473-E19CADE0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423" y="987425"/>
            <a:ext cx="5615077" cy="4873625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365344F-7D06-2406-D113-D24587835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47801"/>
            <a:ext cx="3266536" cy="23828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22BE708-BAD0-A0A6-9332-9D2179E6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8A70050-9362-4EC4-6B73-3A38445B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6CDA991-8608-CAB4-33FA-03D380D2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4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07B837-332D-9100-E007-7DE27948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1385457"/>
            <a:ext cx="3312543" cy="2304288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E0DE983-0B0E-07CC-8C57-4EA529E27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24423" y="957263"/>
            <a:ext cx="5372189" cy="4962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4CAB867-3FC6-5007-61B0-D9B7E5B0C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58315"/>
            <a:ext cx="3312542" cy="196147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6FC7E0F-BFE1-7134-163B-B777970B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D395D0B-4F98-F3BE-FB23-22D8C5D41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2FB2E3D-2188-B7A9-0ECE-97814735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1604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5258B98-3BD5-0A20-B0E7-944EAEB2654A}"/>
              </a:ext>
            </a:extLst>
          </p:cNvPr>
          <p:cNvSpPr/>
          <p:nvPr/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C0D404C1-E8A5-65FC-C068-21EA0397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57238"/>
            <a:ext cx="10287000" cy="1147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6DCFD78-F171-BA47-AAF3-C6EB75F94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285997"/>
            <a:ext cx="10287000" cy="3890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5965A77-B1AB-D608-A6C5-F0F99B691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68087" y="4756249"/>
            <a:ext cx="2476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11/3/2023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5DE34E5-5E9B-7786-05B5-B93241EE2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589519" y="1758059"/>
            <a:ext cx="2433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25CD4B-611E-32FA-419D-326099EE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9542" y="3246437"/>
            <a:ext cx="533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A0289F9E-9962-4B7B-BA18-A15907CCC6B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82318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08" r:id="rId6"/>
    <p:sldLayoutId id="2147483804" r:id="rId7"/>
    <p:sldLayoutId id="2147483805" r:id="rId8"/>
    <p:sldLayoutId id="2147483806" r:id="rId9"/>
    <p:sldLayoutId id="2147483807" r:id="rId10"/>
    <p:sldLayoutId id="2147483809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2120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9496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3210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F5258B98-3BD5-0A20-B0E7-944EAEB2654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xmlns="" id="{48E9D7B4-B303-418D-82A2-7990FD75E6F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xmlns="" id="{423DF932-1841-04DB-DD1D-D0BD63EE14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-86244" y="12"/>
            <a:ext cx="12637677" cy="7116781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6C7E8137-3037-3008-0022-494BCCB4156B}"/>
              </a:ext>
            </a:extLst>
          </p:cNvPr>
          <p:cNvSpPr txBox="1"/>
          <p:nvPr/>
        </p:nvSpPr>
        <p:spPr>
          <a:xfrm>
            <a:off x="494768" y="1111120"/>
            <a:ext cx="5930347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1º </a:t>
            </a:r>
            <a:r>
              <a:rPr lang="es-ES" sz="2200" b="1" dirty="0">
                <a:solidFill>
                  <a:schemeClr val="bg1"/>
                </a:solidFill>
                <a:latin typeface="Consolas"/>
              </a:rPr>
              <a:t>Debes entender correctamente que se pide en cada actividad.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C9C62ADA-B7C9-ABBD-297C-47B1662AF7C2}"/>
              </a:ext>
            </a:extLst>
          </p:cNvPr>
          <p:cNvSpPr txBox="1"/>
          <p:nvPr/>
        </p:nvSpPr>
        <p:spPr>
          <a:xfrm>
            <a:off x="501333" y="1892811"/>
            <a:ext cx="5921594" cy="24622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2</a:t>
            </a:r>
            <a:r>
              <a:rPr lang="es-ES" sz="2200" b="1" dirty="0">
                <a:solidFill>
                  <a:schemeClr val="bg1"/>
                </a:solidFill>
                <a:latin typeface="Consolas"/>
              </a:rPr>
              <a:t>º Es obligatorio realizar hasta la actividad 3. Si al llegar a esta actividad sigues con dudas, pasa a "la reflexión", después continúa realizando actividades hasta la meta o regresa a las actividades anteriores.</a:t>
            </a:r>
            <a:endParaRPr lang="es-ES" sz="2200" b="1">
              <a:solidFill>
                <a:schemeClr val="bg1"/>
              </a:solidFill>
              <a:latin typeface="Consolas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8A24827F-A5A1-114B-1CD2-A12F2B8658F9}"/>
              </a:ext>
            </a:extLst>
          </p:cNvPr>
          <p:cNvSpPr txBox="1"/>
          <p:nvPr/>
        </p:nvSpPr>
        <p:spPr>
          <a:xfrm>
            <a:off x="527899" y="542277"/>
            <a:ext cx="1065831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200" b="1" dirty="0">
                <a:solidFill>
                  <a:schemeClr val="bg1"/>
                </a:solidFill>
                <a:latin typeface="Consolas"/>
                <a:ea typeface="+mn-lt"/>
                <a:cs typeface="+mn-lt"/>
              </a:rPr>
              <a:t>INSTRUCCIONES PARA REALIZAR LAS ACTIVIDADES (EL MOVIMIENTO)</a:t>
            </a:r>
            <a:endParaRPr lang="es-ES" sz="2200" dirty="0">
              <a:solidFill>
                <a:schemeClr val="bg1"/>
              </a:solidFill>
              <a:latin typeface="Consolas"/>
              <a:ea typeface="+mn-lt"/>
              <a:cs typeface="+mn-lt"/>
            </a:endParaRPr>
          </a:p>
          <a:p>
            <a:pPr algn="l"/>
            <a:endParaRPr lang="es-ES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xmlns="" id="{FF5DFD0E-E71F-B16A-6EA3-330EE8834892}"/>
              </a:ext>
            </a:extLst>
          </p:cNvPr>
          <p:cNvSpPr txBox="1"/>
          <p:nvPr/>
        </p:nvSpPr>
        <p:spPr>
          <a:xfrm>
            <a:off x="646043" y="2700130"/>
            <a:ext cx="4870173" cy="5797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s-ES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xmlns="" id="{98AC753D-7C0A-752C-6DEB-65F629E835DD}"/>
              </a:ext>
            </a:extLst>
          </p:cNvPr>
          <p:cNvSpPr txBox="1"/>
          <p:nvPr/>
        </p:nvSpPr>
        <p:spPr>
          <a:xfrm>
            <a:off x="575094" y="4360715"/>
            <a:ext cx="570312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3</a:t>
            </a:r>
            <a:r>
              <a:rPr lang="es-ES" sz="2200" b="1" dirty="0">
                <a:solidFill>
                  <a:schemeClr val="bg1"/>
                </a:solidFill>
                <a:latin typeface="Consolas"/>
              </a:rPr>
              <a:t>º Lo importante es que comprendas cada uno de los conceptos.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xmlns="" id="{DDC26B67-1385-8889-E816-B11FE530F7D0}"/>
              </a:ext>
            </a:extLst>
          </p:cNvPr>
          <p:cNvSpPr txBox="1"/>
          <p:nvPr/>
        </p:nvSpPr>
        <p:spPr>
          <a:xfrm>
            <a:off x="231912" y="6278217"/>
            <a:ext cx="1003477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err="1"/>
              <a:t>Mª</a:t>
            </a:r>
            <a:r>
              <a:rPr lang="es-ES" b="1" dirty="0"/>
              <a:t> Teresa García López</a:t>
            </a:r>
          </a:p>
          <a:p>
            <a:r>
              <a:rPr lang="es-ES" b="1" dirty="0"/>
              <a:t>3ºESO  -  Física y Química  </a:t>
            </a:r>
          </a:p>
        </p:txBody>
      </p:sp>
    </p:spTree>
    <p:extLst>
      <p:ext uri="{BB962C8B-B14F-4D97-AF65-F5344CB8AC3E}">
        <p14:creationId xmlns:p14="http://schemas.microsoft.com/office/powerpoint/2010/main" xmlns="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AfterglowVTI">
  <a:themeElements>
    <a:clrScheme name="Custom 7">
      <a:dk1>
        <a:sysClr val="windowText" lastClr="000000"/>
      </a:dk1>
      <a:lt1>
        <a:sysClr val="window" lastClr="FFFFFF"/>
      </a:lt1>
      <a:dk2>
        <a:srgbClr val="0A2E36"/>
      </a:dk2>
      <a:lt2>
        <a:srgbClr val="E7E6E6"/>
      </a:lt2>
      <a:accent1>
        <a:srgbClr val="188659"/>
      </a:accent1>
      <a:accent2>
        <a:srgbClr val="A3A300"/>
      </a:accent2>
      <a:accent3>
        <a:srgbClr val="00ADA8"/>
      </a:accent3>
      <a:accent4>
        <a:srgbClr val="EA0440"/>
      </a:accent4>
      <a:accent5>
        <a:srgbClr val="92278F"/>
      </a:accent5>
      <a:accent6>
        <a:srgbClr val="E15BC1"/>
      </a:accent6>
      <a:hlink>
        <a:srgbClr val="188659"/>
      </a:hlink>
      <a:folHlink>
        <a:srgbClr val="EA0440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AfterglowVTI" id="{804DBEB7-1920-4C72-A0CB-091339F1875F}" vid="{D4C59F5A-9ECA-4C96-BDFD-0606A75324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Personalizado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AfterglowVTI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asus</dc:creator>
  <cp:lastModifiedBy>asus</cp:lastModifiedBy>
  <cp:revision>170</cp:revision>
  <dcterms:created xsi:type="dcterms:W3CDTF">2023-11-03T17:11:04Z</dcterms:created>
  <dcterms:modified xsi:type="dcterms:W3CDTF">2023-11-03T17:51:14Z</dcterms:modified>
</cp:coreProperties>
</file>