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544CEF-9693-4A4B-8568-C95493F505D9}" v="908" dt="2023-11-03T17:47:51.5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2563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541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802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35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6305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224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572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734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616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60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11/3/2023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231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08" r:id="rId6"/>
    <p:sldLayoutId id="2147483804" r:id="rId7"/>
    <p:sldLayoutId id="2147483805" r:id="rId8"/>
    <p:sldLayoutId id="2147483806" r:id="rId9"/>
    <p:sldLayoutId id="2147483807" r:id="rId10"/>
    <p:sldLayoutId id="2147483809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F5258B98-3BD5-0A20-B0E7-944EAEB265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48E9D7B4-B303-418D-82A2-7990FD75E6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xmlns="" id="{423DF932-1841-04DB-DD1D-D0BD63EE14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-86244" y="12"/>
            <a:ext cx="12637677" cy="711678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6C7E8137-3037-3008-0022-494BCCB4156B}"/>
              </a:ext>
            </a:extLst>
          </p:cNvPr>
          <p:cNvSpPr txBox="1"/>
          <p:nvPr/>
        </p:nvSpPr>
        <p:spPr>
          <a:xfrm>
            <a:off x="494768" y="1111120"/>
            <a:ext cx="5930347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1º </a:t>
            </a:r>
            <a:r>
              <a:rPr lang="es-ES" sz="2200" b="1" dirty="0">
                <a:solidFill>
                  <a:schemeClr val="bg1"/>
                </a:solidFill>
                <a:latin typeface="Consolas"/>
              </a:rPr>
              <a:t>Debes entender correctamente que se pide en cada actividad.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C9C62ADA-B7C9-ABBD-297C-47B1662AF7C2}"/>
              </a:ext>
            </a:extLst>
          </p:cNvPr>
          <p:cNvSpPr txBox="1"/>
          <p:nvPr/>
        </p:nvSpPr>
        <p:spPr>
          <a:xfrm>
            <a:off x="501333" y="1892811"/>
            <a:ext cx="5921594" cy="24622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2</a:t>
            </a:r>
            <a:r>
              <a:rPr lang="es-ES" sz="2200" b="1" dirty="0">
                <a:solidFill>
                  <a:schemeClr val="bg1"/>
                </a:solidFill>
                <a:latin typeface="Consolas"/>
              </a:rPr>
              <a:t>º Es obligatorio realizar hasta la actividad 3. Si al llegar a esta actividad sigues con dudas, pasa a "la reflexión", después continúa realizando actividades hasta la meta o regresa a las actividades anteriores.</a:t>
            </a:r>
            <a:endParaRPr lang="es-ES" sz="2200" b="1">
              <a:solidFill>
                <a:schemeClr val="bg1"/>
              </a:solidFill>
              <a:latin typeface="Consolas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A24827F-A5A1-114B-1CD2-A12F2B8658F9}"/>
              </a:ext>
            </a:extLst>
          </p:cNvPr>
          <p:cNvSpPr txBox="1"/>
          <p:nvPr/>
        </p:nvSpPr>
        <p:spPr>
          <a:xfrm>
            <a:off x="527899" y="542277"/>
            <a:ext cx="10658310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200" b="1" dirty="0">
                <a:solidFill>
                  <a:schemeClr val="bg1"/>
                </a:solidFill>
                <a:latin typeface="Consolas"/>
                <a:ea typeface="+mn-lt"/>
                <a:cs typeface="+mn-lt"/>
              </a:rPr>
              <a:t>INSTRUCCIONES PARA REALIZAR LAS ACTIVIDADES (EL MOVIMIENTO)</a:t>
            </a:r>
            <a:endParaRPr lang="es-ES" sz="2200" dirty="0">
              <a:solidFill>
                <a:schemeClr val="bg1"/>
              </a:solidFill>
              <a:latin typeface="Consolas"/>
              <a:ea typeface="+mn-lt"/>
              <a:cs typeface="+mn-lt"/>
            </a:endParaRPr>
          </a:p>
          <a:p>
            <a:pPr algn="l"/>
            <a:endParaRPr lang="es-ES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FF5DFD0E-E71F-B16A-6EA3-330EE8834892}"/>
              </a:ext>
            </a:extLst>
          </p:cNvPr>
          <p:cNvSpPr txBox="1"/>
          <p:nvPr/>
        </p:nvSpPr>
        <p:spPr>
          <a:xfrm>
            <a:off x="646043" y="2700130"/>
            <a:ext cx="4870173" cy="5797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98AC753D-7C0A-752C-6DEB-65F629E835DD}"/>
              </a:ext>
            </a:extLst>
          </p:cNvPr>
          <p:cNvSpPr txBox="1"/>
          <p:nvPr/>
        </p:nvSpPr>
        <p:spPr>
          <a:xfrm>
            <a:off x="575094" y="4360715"/>
            <a:ext cx="5703122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3</a:t>
            </a:r>
            <a:r>
              <a:rPr lang="es-ES" sz="2200" b="1" dirty="0">
                <a:solidFill>
                  <a:schemeClr val="bg1"/>
                </a:solidFill>
                <a:latin typeface="Consolas"/>
              </a:rPr>
              <a:t>º Lo importante es que comprendas cada uno de los conceptos.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DDC26B67-1385-8889-E816-B11FE530F7D0}"/>
              </a:ext>
            </a:extLst>
          </p:cNvPr>
          <p:cNvSpPr txBox="1"/>
          <p:nvPr/>
        </p:nvSpPr>
        <p:spPr>
          <a:xfrm>
            <a:off x="231912" y="6278217"/>
            <a:ext cx="1003477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err="1"/>
              <a:t>Mª</a:t>
            </a:r>
            <a:r>
              <a:rPr lang="es-ES" b="1" dirty="0"/>
              <a:t> Teresa García López</a:t>
            </a:r>
          </a:p>
          <a:p>
            <a:r>
              <a:rPr lang="es-ES" b="1" dirty="0"/>
              <a:t>3ºESO  -  Física y Química  </a:t>
            </a:r>
          </a:p>
        </p:txBody>
      </p:sp>
    </p:spTree>
    <p:extLst>
      <p:ext uri="{BB962C8B-B14F-4D97-AF65-F5344CB8AC3E}">
        <p14:creationId xmlns:p14="http://schemas.microsoft.com/office/powerpoint/2010/main" xmlns="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AfterglowVTI">
  <a:themeElements>
    <a:clrScheme name="Custom 7">
      <a:dk1>
        <a:sysClr val="windowText" lastClr="000000"/>
      </a:dk1>
      <a:lt1>
        <a:sysClr val="window" lastClr="FFFFFF"/>
      </a:lt1>
      <a:dk2>
        <a:srgbClr val="0A2E36"/>
      </a:dk2>
      <a:lt2>
        <a:srgbClr val="E7E6E6"/>
      </a:lt2>
      <a:accent1>
        <a:srgbClr val="188659"/>
      </a:accent1>
      <a:accent2>
        <a:srgbClr val="A3A300"/>
      </a:accent2>
      <a:accent3>
        <a:srgbClr val="00ADA8"/>
      </a:accent3>
      <a:accent4>
        <a:srgbClr val="EA0440"/>
      </a:accent4>
      <a:accent5>
        <a:srgbClr val="92278F"/>
      </a:accent5>
      <a:accent6>
        <a:srgbClr val="E15BC1"/>
      </a:accent6>
      <a:hlink>
        <a:srgbClr val="188659"/>
      </a:hlink>
      <a:folHlink>
        <a:srgbClr val="EA0440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fterglowVTI" id="{804DBEB7-1920-4C72-A0CB-091339F1875F}" vid="{D4C59F5A-9ECA-4C96-BDFD-0606A7532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AfterglowVTI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asus</dc:creator>
  <cp:lastModifiedBy>asus</cp:lastModifiedBy>
  <cp:revision>170</cp:revision>
  <dcterms:created xsi:type="dcterms:W3CDTF">2023-11-03T17:11:04Z</dcterms:created>
  <dcterms:modified xsi:type="dcterms:W3CDTF">2023-11-03T17:51:14Z</dcterms:modified>
</cp:coreProperties>
</file>