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4CBE0-07BD-42D3-8823-CA15AB245446}" type="datetimeFigureOut">
              <a:rPr lang="es-ES" smtClean="0"/>
              <a:t>28/10/2023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1210-E725-4EDD-96AD-23318C25B4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5338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4CBE0-07BD-42D3-8823-CA15AB245446}" type="datetimeFigureOut">
              <a:rPr lang="es-ES" smtClean="0"/>
              <a:t>28/10/2023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1210-E725-4EDD-96AD-23318C25B4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282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4CBE0-07BD-42D3-8823-CA15AB245446}" type="datetimeFigureOut">
              <a:rPr lang="es-ES" smtClean="0"/>
              <a:t>28/10/2023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1210-E725-4EDD-96AD-23318C25B4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0688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4CBE0-07BD-42D3-8823-CA15AB245446}" type="datetimeFigureOut">
              <a:rPr lang="es-ES" smtClean="0"/>
              <a:t>28/10/2023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1210-E725-4EDD-96AD-23318C25B4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189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4CBE0-07BD-42D3-8823-CA15AB245446}" type="datetimeFigureOut">
              <a:rPr lang="es-ES" smtClean="0"/>
              <a:t>28/10/2023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1210-E725-4EDD-96AD-23318C25B4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5811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4CBE0-07BD-42D3-8823-CA15AB245446}" type="datetimeFigureOut">
              <a:rPr lang="es-ES" smtClean="0"/>
              <a:t>28/10/2023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1210-E725-4EDD-96AD-23318C25B4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3254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4CBE0-07BD-42D3-8823-CA15AB245446}" type="datetimeFigureOut">
              <a:rPr lang="es-ES" smtClean="0"/>
              <a:t>28/10/2023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1210-E725-4EDD-96AD-23318C25B4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6980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4CBE0-07BD-42D3-8823-CA15AB245446}" type="datetimeFigureOut">
              <a:rPr lang="es-ES" smtClean="0"/>
              <a:t>28/10/2023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1210-E725-4EDD-96AD-23318C25B4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9903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4CBE0-07BD-42D3-8823-CA15AB245446}" type="datetimeFigureOut">
              <a:rPr lang="es-ES" smtClean="0"/>
              <a:t>28/10/2023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1210-E725-4EDD-96AD-23318C25B4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9506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4CBE0-07BD-42D3-8823-CA15AB245446}" type="datetimeFigureOut">
              <a:rPr lang="es-ES" smtClean="0"/>
              <a:t>28/10/2023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1210-E725-4EDD-96AD-23318C25B4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6267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4CBE0-07BD-42D3-8823-CA15AB245446}" type="datetimeFigureOut">
              <a:rPr lang="es-ES" smtClean="0"/>
              <a:t>28/10/2023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1210-E725-4EDD-96AD-23318C25B4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6477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7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4CBE0-07BD-42D3-8823-CA15AB245446}" type="datetimeFigureOut">
              <a:rPr lang="es-ES" smtClean="0"/>
              <a:t>28/10/2023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A1210-E725-4EDD-96AD-23318C25B4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0865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3438" y="21186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Instrucciones para realizar tu espacio de actividades con diferentes ritmos de aprendizaje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33400" y="1537424"/>
            <a:ext cx="9885219" cy="4483533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s-ES" dirty="0" smtClean="0"/>
              <a:t>¡Tenéis que hacer </a:t>
            </a:r>
            <a:r>
              <a:rPr lang="es-ES" dirty="0" smtClean="0"/>
              <a:t>comprender a vuestros </a:t>
            </a:r>
            <a:r>
              <a:rPr lang="es-ES" dirty="0" smtClean="0"/>
              <a:t>amigos </a:t>
            </a:r>
            <a:r>
              <a:rPr lang="es-ES" dirty="0" smtClean="0"/>
              <a:t>que los logaritmos son IMPRESCINDIBLES en la vida diaria! </a:t>
            </a:r>
            <a:r>
              <a:rPr lang="es-ES" dirty="0" smtClean="0"/>
              <a:t>Aunque </a:t>
            </a:r>
            <a:r>
              <a:rPr lang="es-ES" dirty="0" smtClean="0"/>
              <a:t>ellos no lo sepan… </a:t>
            </a:r>
            <a:r>
              <a:rPr lang="es-ES" dirty="0"/>
              <a:t>¡</a:t>
            </a:r>
            <a:r>
              <a:rPr lang="es-ES" dirty="0" smtClean="0"/>
              <a:t>aún</a:t>
            </a:r>
            <a:r>
              <a:rPr lang="es-ES" dirty="0" smtClean="0"/>
              <a:t>!</a:t>
            </a:r>
          </a:p>
          <a:p>
            <a:pPr marL="514350" indent="-514350">
              <a:buAutoNum type="arabicPeriod"/>
            </a:pPr>
            <a:r>
              <a:rPr lang="es-ES" dirty="0" smtClean="0"/>
              <a:t>Por eso, tenéis que entenderlos muy bien, y para ello tenéis que practicarlos haciendo las tareas propuestas: 1, 2, 3, repostaje y meta.</a:t>
            </a:r>
          </a:p>
          <a:p>
            <a:pPr marL="514350" indent="-514350">
              <a:buAutoNum type="arabicPeriod"/>
            </a:pPr>
            <a:r>
              <a:rPr lang="es-ES" dirty="0" smtClean="0"/>
              <a:t>Es obligatorio que realicéis hasta la tarea 3.</a:t>
            </a:r>
          </a:p>
          <a:p>
            <a:pPr marL="514350" indent="-514350">
              <a:buAutoNum type="arabicPeriod"/>
            </a:pPr>
            <a:r>
              <a:rPr lang="es-ES" dirty="0" smtClean="0"/>
              <a:t>Repostaje es voluntario, para ir más y mejor preparado para la Meta.</a:t>
            </a:r>
          </a:p>
          <a:p>
            <a:pPr marL="514350" indent="-514350">
              <a:buAutoNum type="arabicPeriod"/>
            </a:pPr>
            <a:r>
              <a:rPr lang="es-ES" dirty="0" smtClean="0"/>
              <a:t>¡Buena suerte en vuestra aventura!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18619" y="221674"/>
            <a:ext cx="1662545" cy="782972"/>
          </a:xfrm>
          <a:prstGeom prst="rect">
            <a:avLst/>
          </a:prstGeom>
        </p:spPr>
      </p:pic>
      <p:pic>
        <p:nvPicPr>
          <p:cNvPr id="6" name="Audio 5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249891" y="5835649"/>
            <a:ext cx="609600" cy="609600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533400" y="6260583"/>
            <a:ext cx="5500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4º ESO. Matemáticas B. Beatriz Maíllo Rodríguez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8903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9348"/>
    </mc:Choice>
    <mc:Fallback>
      <p:transition spd="slow" advTm="393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108</Words>
  <Application>Microsoft Office PowerPoint</Application>
  <PresentationFormat>Panorámica</PresentationFormat>
  <Paragraphs>7</Paragraphs>
  <Slides>1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Instrucciones para realizar tu espacio de actividades con diferentes ritmos de aprendizaje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SITUACIÓN DE APRENDIZAJE: Logaritmos en la vida real</dc:title>
  <dc:creator>Usuario</dc:creator>
  <cp:lastModifiedBy>Usuario</cp:lastModifiedBy>
  <cp:revision>59</cp:revision>
  <dcterms:created xsi:type="dcterms:W3CDTF">2023-10-27T16:44:35Z</dcterms:created>
  <dcterms:modified xsi:type="dcterms:W3CDTF">2023-10-28T08:56:47Z</dcterms:modified>
</cp:coreProperties>
</file>