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" y="-2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FC34F6-96EF-48F2-8BD9-2C206C3838EA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53BCFD3-1FF7-4F2E-9BA7-A803D71E632B}">
      <dgm:prSet phldrT="[Texto]" custT="1"/>
      <dgm:spPr/>
      <dgm:t>
        <a:bodyPr/>
        <a:lstStyle/>
        <a:p>
          <a:r>
            <a:rPr lang="es-ES" sz="1600" dirty="0" smtClean="0">
              <a:solidFill>
                <a:schemeClr val="accent3">
                  <a:lumMod val="75000"/>
                </a:schemeClr>
              </a:solidFill>
            </a:rPr>
            <a:t>Alumnado y profesorado </a:t>
          </a:r>
          <a:endParaRPr lang="es-ES" sz="1600" dirty="0">
            <a:solidFill>
              <a:schemeClr val="accent3">
                <a:lumMod val="75000"/>
              </a:schemeClr>
            </a:solidFill>
          </a:endParaRPr>
        </a:p>
      </dgm:t>
    </dgm:pt>
    <dgm:pt modelId="{9EC026DA-63FA-40FD-A5F0-6D16992F8697}" type="parTrans" cxnId="{3C154D01-397F-4F83-AB65-D9C745EF884D}">
      <dgm:prSet/>
      <dgm:spPr/>
      <dgm:t>
        <a:bodyPr/>
        <a:lstStyle/>
        <a:p>
          <a:endParaRPr lang="es-ES"/>
        </a:p>
      </dgm:t>
    </dgm:pt>
    <dgm:pt modelId="{37BC72AC-375D-4686-A25A-9C3B64BE2A57}" type="sibTrans" cxnId="{3C154D01-397F-4F83-AB65-D9C745EF884D}">
      <dgm:prSet/>
      <dgm:spPr/>
      <dgm:t>
        <a:bodyPr/>
        <a:lstStyle/>
        <a:p>
          <a:endParaRPr lang="es-ES"/>
        </a:p>
      </dgm:t>
    </dgm:pt>
    <dgm:pt modelId="{46AC3560-EFC1-4239-977C-B6F9C8A2FDC8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accent3">
                  <a:lumMod val="75000"/>
                </a:schemeClr>
              </a:solidFill>
            </a:rPr>
            <a:t> </a:t>
          </a:r>
          <a:r>
            <a:rPr lang="es-ES" sz="1600" dirty="0" smtClean="0">
              <a:solidFill>
                <a:schemeClr val="accent3">
                  <a:lumMod val="75000"/>
                </a:schemeClr>
              </a:solidFill>
            </a:rPr>
            <a:t>padres</a:t>
          </a:r>
          <a:endParaRPr lang="es-ES" sz="1600" dirty="0">
            <a:solidFill>
              <a:schemeClr val="accent3">
                <a:lumMod val="75000"/>
              </a:schemeClr>
            </a:solidFill>
          </a:endParaRPr>
        </a:p>
      </dgm:t>
    </dgm:pt>
    <dgm:pt modelId="{A8D369B2-ABE7-43B9-9AB4-B27E3D86B148}" type="parTrans" cxnId="{994C8EDF-C5CB-46C8-BEA3-8ECAC4053F33}">
      <dgm:prSet/>
      <dgm:spPr/>
      <dgm:t>
        <a:bodyPr/>
        <a:lstStyle/>
        <a:p>
          <a:endParaRPr lang="es-ES"/>
        </a:p>
      </dgm:t>
    </dgm:pt>
    <dgm:pt modelId="{02163A34-70C1-4917-AB55-FD44D3971083}" type="sibTrans" cxnId="{994C8EDF-C5CB-46C8-BEA3-8ECAC4053F33}">
      <dgm:prSet/>
      <dgm:spPr/>
      <dgm:t>
        <a:bodyPr/>
        <a:lstStyle/>
        <a:p>
          <a:endParaRPr lang="es-ES"/>
        </a:p>
      </dgm:t>
    </dgm:pt>
    <dgm:pt modelId="{1D43084C-7EEE-437C-95F9-FFA0EFF6EC02}">
      <dgm:prSet phldrT="[Texto]" custT="1"/>
      <dgm:spPr/>
      <dgm:t>
        <a:bodyPr/>
        <a:lstStyle/>
        <a:p>
          <a:r>
            <a:rPr lang="es-ES" sz="1050" dirty="0" smtClean="0">
              <a:solidFill>
                <a:schemeClr val="accent3">
                  <a:lumMod val="75000"/>
                </a:schemeClr>
              </a:solidFill>
            </a:rPr>
            <a:t>Responsable de </a:t>
          </a:r>
          <a:r>
            <a:rPr lang="es-ES" sz="1050" dirty="0" err="1" smtClean="0">
              <a:solidFill>
                <a:schemeClr val="accent3">
                  <a:lumMod val="75000"/>
                </a:schemeClr>
              </a:solidFill>
            </a:rPr>
            <a:t>VoluntariosXMadrid</a:t>
          </a:r>
          <a:endParaRPr lang="es-ES" sz="1050" dirty="0">
            <a:solidFill>
              <a:schemeClr val="accent3">
                <a:lumMod val="75000"/>
              </a:schemeClr>
            </a:solidFill>
          </a:endParaRPr>
        </a:p>
      </dgm:t>
    </dgm:pt>
    <dgm:pt modelId="{C644E4F9-EE29-49FC-BFDC-23FAEDFD8412}" type="parTrans" cxnId="{2DF474A7-6945-45BB-9937-1A3827564855}">
      <dgm:prSet/>
      <dgm:spPr/>
      <dgm:t>
        <a:bodyPr/>
        <a:lstStyle/>
        <a:p>
          <a:endParaRPr lang="es-ES"/>
        </a:p>
      </dgm:t>
    </dgm:pt>
    <dgm:pt modelId="{D0B7881E-1CDD-4AAC-8316-A510900C46C2}" type="sibTrans" cxnId="{2DF474A7-6945-45BB-9937-1A3827564855}">
      <dgm:prSet/>
      <dgm:spPr/>
      <dgm:t>
        <a:bodyPr/>
        <a:lstStyle/>
        <a:p>
          <a:endParaRPr lang="es-ES"/>
        </a:p>
      </dgm:t>
    </dgm:pt>
    <dgm:pt modelId="{040FB79F-D3D8-4A5E-ABCF-7A55ED840A61}">
      <dgm:prSet phldrT="[Texto]"/>
      <dgm:spPr/>
      <dgm:t>
        <a:bodyPr/>
        <a:lstStyle/>
        <a:p>
          <a:r>
            <a:rPr lang="es-ES" dirty="0" smtClean="0">
              <a:solidFill>
                <a:schemeClr val="accent3">
                  <a:lumMod val="75000"/>
                </a:schemeClr>
              </a:solidFill>
            </a:rPr>
            <a:t>Asistentes sociales</a:t>
          </a:r>
          <a:endParaRPr lang="es-ES" dirty="0">
            <a:solidFill>
              <a:schemeClr val="accent3">
                <a:lumMod val="75000"/>
              </a:schemeClr>
            </a:solidFill>
          </a:endParaRPr>
        </a:p>
      </dgm:t>
    </dgm:pt>
    <dgm:pt modelId="{81EC23F3-66B2-4540-9ED6-1401B613E48F}" type="parTrans" cxnId="{0DE045C4-315E-4B04-AC6E-DD301C3C8F6E}">
      <dgm:prSet/>
      <dgm:spPr/>
      <dgm:t>
        <a:bodyPr/>
        <a:lstStyle/>
        <a:p>
          <a:endParaRPr lang="es-ES"/>
        </a:p>
      </dgm:t>
    </dgm:pt>
    <dgm:pt modelId="{BF8BDA3E-B6D5-444C-84CE-854CD19E9841}" type="sibTrans" cxnId="{0DE045C4-315E-4B04-AC6E-DD301C3C8F6E}">
      <dgm:prSet/>
      <dgm:spPr/>
      <dgm:t>
        <a:bodyPr/>
        <a:lstStyle/>
        <a:p>
          <a:endParaRPr lang="es-ES"/>
        </a:p>
      </dgm:t>
    </dgm:pt>
    <dgm:pt modelId="{46645A76-4572-43EA-9EF9-891931451737}">
      <dgm:prSet phldrT="[Texto]"/>
      <dgm:spPr/>
      <dgm:t>
        <a:bodyPr/>
        <a:lstStyle/>
        <a:p>
          <a:r>
            <a:rPr lang="es-ES" dirty="0" smtClean="0">
              <a:solidFill>
                <a:schemeClr val="accent3">
                  <a:lumMod val="75000"/>
                </a:schemeClr>
              </a:solidFill>
            </a:rPr>
            <a:t>Persona que necesita la ayuda</a:t>
          </a:r>
          <a:endParaRPr lang="es-ES" dirty="0">
            <a:solidFill>
              <a:schemeClr val="accent3">
                <a:lumMod val="75000"/>
              </a:schemeClr>
            </a:solidFill>
          </a:endParaRPr>
        </a:p>
      </dgm:t>
    </dgm:pt>
    <dgm:pt modelId="{080311C4-8EBE-415D-A3E8-761B6DF3F297}" type="parTrans" cxnId="{48291B65-07B7-4CB0-94CF-8BBBAC2F4E60}">
      <dgm:prSet/>
      <dgm:spPr/>
      <dgm:t>
        <a:bodyPr/>
        <a:lstStyle/>
        <a:p>
          <a:endParaRPr lang="es-ES"/>
        </a:p>
      </dgm:t>
    </dgm:pt>
    <dgm:pt modelId="{F9CA9EB5-279E-4356-9FC0-B470D3CE26FE}" type="sibTrans" cxnId="{48291B65-07B7-4CB0-94CF-8BBBAC2F4E60}">
      <dgm:prSet/>
      <dgm:spPr/>
      <dgm:t>
        <a:bodyPr/>
        <a:lstStyle/>
        <a:p>
          <a:endParaRPr lang="es-ES"/>
        </a:p>
      </dgm:t>
    </dgm:pt>
    <dgm:pt modelId="{794C8B35-C81D-4D24-92B4-EE56C6311BAE}" type="pres">
      <dgm:prSet presAssocID="{97FC34F6-96EF-48F2-8BD9-2C206C3838EA}" presName="cycle" presStyleCnt="0">
        <dgm:presLayoutVars>
          <dgm:dir/>
          <dgm:resizeHandles val="exact"/>
        </dgm:presLayoutVars>
      </dgm:prSet>
      <dgm:spPr/>
    </dgm:pt>
    <dgm:pt modelId="{D0886B6C-7F54-4BA3-A137-7BD26223B7CD}" type="pres">
      <dgm:prSet presAssocID="{953BCFD3-1FF7-4F2E-9BA7-A803D71E632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AA19E23-CFC2-41F1-8210-2406A34E9D6F}" type="pres">
      <dgm:prSet presAssocID="{953BCFD3-1FF7-4F2E-9BA7-A803D71E632B}" presName="spNode" presStyleCnt="0"/>
      <dgm:spPr/>
    </dgm:pt>
    <dgm:pt modelId="{27CA7BB1-EFA1-44AC-BFC1-6CFDEB247715}" type="pres">
      <dgm:prSet presAssocID="{37BC72AC-375D-4686-A25A-9C3B64BE2A57}" presName="sibTrans" presStyleLbl="sibTrans1D1" presStyleIdx="0" presStyleCnt="5"/>
      <dgm:spPr/>
    </dgm:pt>
    <dgm:pt modelId="{DF47B3BF-2677-4660-B5DF-17F345DED00D}" type="pres">
      <dgm:prSet presAssocID="{46AC3560-EFC1-4239-977C-B6F9C8A2FDC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9B13E07-084C-44A8-AD12-B821605BC205}" type="pres">
      <dgm:prSet presAssocID="{46AC3560-EFC1-4239-977C-B6F9C8A2FDC8}" presName="spNode" presStyleCnt="0"/>
      <dgm:spPr/>
    </dgm:pt>
    <dgm:pt modelId="{AFB3C047-7DA9-49A2-879C-95DBD2A4ED41}" type="pres">
      <dgm:prSet presAssocID="{02163A34-70C1-4917-AB55-FD44D3971083}" presName="sibTrans" presStyleLbl="sibTrans1D1" presStyleIdx="1" presStyleCnt="5"/>
      <dgm:spPr/>
    </dgm:pt>
    <dgm:pt modelId="{2C11E8AD-F445-4062-947C-AC5DB257374C}" type="pres">
      <dgm:prSet presAssocID="{1D43084C-7EEE-437C-95F9-FFA0EFF6EC02}" presName="node" presStyleLbl="node1" presStyleIdx="2" presStyleCnt="5">
        <dgm:presLayoutVars>
          <dgm:bulletEnabled val="1"/>
        </dgm:presLayoutVars>
      </dgm:prSet>
      <dgm:spPr/>
    </dgm:pt>
    <dgm:pt modelId="{4B6EE084-5CBB-49D0-9757-EFF4D7829C07}" type="pres">
      <dgm:prSet presAssocID="{1D43084C-7EEE-437C-95F9-FFA0EFF6EC02}" presName="spNode" presStyleCnt="0"/>
      <dgm:spPr/>
    </dgm:pt>
    <dgm:pt modelId="{81DE115B-5A8D-4E7B-B1F5-0D21E6D0B70D}" type="pres">
      <dgm:prSet presAssocID="{D0B7881E-1CDD-4AAC-8316-A510900C46C2}" presName="sibTrans" presStyleLbl="sibTrans1D1" presStyleIdx="2" presStyleCnt="5"/>
      <dgm:spPr/>
    </dgm:pt>
    <dgm:pt modelId="{B30D09EE-7F79-4E35-98F3-F5EE8151C174}" type="pres">
      <dgm:prSet presAssocID="{040FB79F-D3D8-4A5E-ABCF-7A55ED840A6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8F1CB4-ED13-4204-B086-73EE6979D26A}" type="pres">
      <dgm:prSet presAssocID="{040FB79F-D3D8-4A5E-ABCF-7A55ED840A61}" presName="spNode" presStyleCnt="0"/>
      <dgm:spPr/>
    </dgm:pt>
    <dgm:pt modelId="{CA7865D7-735A-4D5A-8925-971A57D965D3}" type="pres">
      <dgm:prSet presAssocID="{BF8BDA3E-B6D5-444C-84CE-854CD19E9841}" presName="sibTrans" presStyleLbl="sibTrans1D1" presStyleIdx="3" presStyleCnt="5"/>
      <dgm:spPr/>
    </dgm:pt>
    <dgm:pt modelId="{2E04994B-386D-464A-8CCC-856AF1DA9818}" type="pres">
      <dgm:prSet presAssocID="{46645A76-4572-43EA-9EF9-891931451737}" presName="node" presStyleLbl="node1" presStyleIdx="4" presStyleCnt="5">
        <dgm:presLayoutVars>
          <dgm:bulletEnabled val="1"/>
        </dgm:presLayoutVars>
      </dgm:prSet>
      <dgm:spPr/>
    </dgm:pt>
    <dgm:pt modelId="{D84DFB8D-C4E5-408E-9BF3-5B47B25DCCBD}" type="pres">
      <dgm:prSet presAssocID="{46645A76-4572-43EA-9EF9-891931451737}" presName="spNode" presStyleCnt="0"/>
      <dgm:spPr/>
    </dgm:pt>
    <dgm:pt modelId="{71937564-DADA-4623-A6CB-63DB3FA6C051}" type="pres">
      <dgm:prSet presAssocID="{F9CA9EB5-279E-4356-9FC0-B470D3CE26FE}" presName="sibTrans" presStyleLbl="sibTrans1D1" presStyleIdx="4" presStyleCnt="5"/>
      <dgm:spPr/>
    </dgm:pt>
  </dgm:ptLst>
  <dgm:cxnLst>
    <dgm:cxn modelId="{0DE045C4-315E-4B04-AC6E-DD301C3C8F6E}" srcId="{97FC34F6-96EF-48F2-8BD9-2C206C3838EA}" destId="{040FB79F-D3D8-4A5E-ABCF-7A55ED840A61}" srcOrd="3" destOrd="0" parTransId="{81EC23F3-66B2-4540-9ED6-1401B613E48F}" sibTransId="{BF8BDA3E-B6D5-444C-84CE-854CD19E9841}"/>
    <dgm:cxn modelId="{9C16D9BC-4D16-4940-B41B-B0212A64C673}" type="presOf" srcId="{040FB79F-D3D8-4A5E-ABCF-7A55ED840A61}" destId="{B30D09EE-7F79-4E35-98F3-F5EE8151C174}" srcOrd="0" destOrd="0" presId="urn:microsoft.com/office/officeart/2005/8/layout/cycle5"/>
    <dgm:cxn modelId="{2DF474A7-6945-45BB-9937-1A3827564855}" srcId="{97FC34F6-96EF-48F2-8BD9-2C206C3838EA}" destId="{1D43084C-7EEE-437C-95F9-FFA0EFF6EC02}" srcOrd="2" destOrd="0" parTransId="{C644E4F9-EE29-49FC-BFDC-23FAEDFD8412}" sibTransId="{D0B7881E-1CDD-4AAC-8316-A510900C46C2}"/>
    <dgm:cxn modelId="{48291B65-07B7-4CB0-94CF-8BBBAC2F4E60}" srcId="{97FC34F6-96EF-48F2-8BD9-2C206C3838EA}" destId="{46645A76-4572-43EA-9EF9-891931451737}" srcOrd="4" destOrd="0" parTransId="{080311C4-8EBE-415D-A3E8-761B6DF3F297}" sibTransId="{F9CA9EB5-279E-4356-9FC0-B470D3CE26FE}"/>
    <dgm:cxn modelId="{994C8EDF-C5CB-46C8-BEA3-8ECAC4053F33}" srcId="{97FC34F6-96EF-48F2-8BD9-2C206C3838EA}" destId="{46AC3560-EFC1-4239-977C-B6F9C8A2FDC8}" srcOrd="1" destOrd="0" parTransId="{A8D369B2-ABE7-43B9-9AB4-B27E3D86B148}" sibTransId="{02163A34-70C1-4917-AB55-FD44D3971083}"/>
    <dgm:cxn modelId="{6840E9EA-5A6B-43AF-B7E0-0DB384F277C5}" type="presOf" srcId="{46AC3560-EFC1-4239-977C-B6F9C8A2FDC8}" destId="{DF47B3BF-2677-4660-B5DF-17F345DED00D}" srcOrd="0" destOrd="0" presId="urn:microsoft.com/office/officeart/2005/8/layout/cycle5"/>
    <dgm:cxn modelId="{3C154D01-397F-4F83-AB65-D9C745EF884D}" srcId="{97FC34F6-96EF-48F2-8BD9-2C206C3838EA}" destId="{953BCFD3-1FF7-4F2E-9BA7-A803D71E632B}" srcOrd="0" destOrd="0" parTransId="{9EC026DA-63FA-40FD-A5F0-6D16992F8697}" sibTransId="{37BC72AC-375D-4686-A25A-9C3B64BE2A57}"/>
    <dgm:cxn modelId="{38B1DF67-8777-4C79-B201-558565DD806D}" type="presOf" srcId="{D0B7881E-1CDD-4AAC-8316-A510900C46C2}" destId="{81DE115B-5A8D-4E7B-B1F5-0D21E6D0B70D}" srcOrd="0" destOrd="0" presId="urn:microsoft.com/office/officeart/2005/8/layout/cycle5"/>
    <dgm:cxn modelId="{E9E4BFA1-5092-41E9-AC30-E1EC0EEDF172}" type="presOf" srcId="{F9CA9EB5-279E-4356-9FC0-B470D3CE26FE}" destId="{71937564-DADA-4623-A6CB-63DB3FA6C051}" srcOrd="0" destOrd="0" presId="urn:microsoft.com/office/officeart/2005/8/layout/cycle5"/>
    <dgm:cxn modelId="{9E17F249-CB35-43E4-A206-C907AF3BF23C}" type="presOf" srcId="{02163A34-70C1-4917-AB55-FD44D3971083}" destId="{AFB3C047-7DA9-49A2-879C-95DBD2A4ED41}" srcOrd="0" destOrd="0" presId="urn:microsoft.com/office/officeart/2005/8/layout/cycle5"/>
    <dgm:cxn modelId="{8193E7DC-AE99-4A54-B287-C4F9060F53D4}" type="presOf" srcId="{1D43084C-7EEE-437C-95F9-FFA0EFF6EC02}" destId="{2C11E8AD-F445-4062-947C-AC5DB257374C}" srcOrd="0" destOrd="0" presId="urn:microsoft.com/office/officeart/2005/8/layout/cycle5"/>
    <dgm:cxn modelId="{F7535768-B9F3-44DE-BDAA-8848B304C4B7}" type="presOf" srcId="{97FC34F6-96EF-48F2-8BD9-2C206C3838EA}" destId="{794C8B35-C81D-4D24-92B4-EE56C6311BAE}" srcOrd="0" destOrd="0" presId="urn:microsoft.com/office/officeart/2005/8/layout/cycle5"/>
    <dgm:cxn modelId="{6EAAC80B-4602-446E-8605-DEFBCA8185CB}" type="presOf" srcId="{37BC72AC-375D-4686-A25A-9C3B64BE2A57}" destId="{27CA7BB1-EFA1-44AC-BFC1-6CFDEB247715}" srcOrd="0" destOrd="0" presId="urn:microsoft.com/office/officeart/2005/8/layout/cycle5"/>
    <dgm:cxn modelId="{E650C733-D388-470A-9DC6-500114CD2188}" type="presOf" srcId="{46645A76-4572-43EA-9EF9-891931451737}" destId="{2E04994B-386D-464A-8CCC-856AF1DA9818}" srcOrd="0" destOrd="0" presId="urn:microsoft.com/office/officeart/2005/8/layout/cycle5"/>
    <dgm:cxn modelId="{8C6D25D7-74D4-4A2F-82ED-D88E9A4BE81C}" type="presOf" srcId="{BF8BDA3E-B6D5-444C-84CE-854CD19E9841}" destId="{CA7865D7-735A-4D5A-8925-971A57D965D3}" srcOrd="0" destOrd="0" presId="urn:microsoft.com/office/officeart/2005/8/layout/cycle5"/>
    <dgm:cxn modelId="{B2AF4D4D-A819-4751-9882-580F11D8456E}" type="presOf" srcId="{953BCFD3-1FF7-4F2E-9BA7-A803D71E632B}" destId="{D0886B6C-7F54-4BA3-A137-7BD26223B7CD}" srcOrd="0" destOrd="0" presId="urn:microsoft.com/office/officeart/2005/8/layout/cycle5"/>
    <dgm:cxn modelId="{AA7A7B8C-F410-41B9-BD0C-7278E9964740}" type="presParOf" srcId="{794C8B35-C81D-4D24-92B4-EE56C6311BAE}" destId="{D0886B6C-7F54-4BA3-A137-7BD26223B7CD}" srcOrd="0" destOrd="0" presId="urn:microsoft.com/office/officeart/2005/8/layout/cycle5"/>
    <dgm:cxn modelId="{A7434A7E-A1B3-4EE5-A8AE-0185177ACBEA}" type="presParOf" srcId="{794C8B35-C81D-4D24-92B4-EE56C6311BAE}" destId="{FAA19E23-CFC2-41F1-8210-2406A34E9D6F}" srcOrd="1" destOrd="0" presId="urn:microsoft.com/office/officeart/2005/8/layout/cycle5"/>
    <dgm:cxn modelId="{2737742A-7E46-453E-8B0C-794CBEE3CD00}" type="presParOf" srcId="{794C8B35-C81D-4D24-92B4-EE56C6311BAE}" destId="{27CA7BB1-EFA1-44AC-BFC1-6CFDEB247715}" srcOrd="2" destOrd="0" presId="urn:microsoft.com/office/officeart/2005/8/layout/cycle5"/>
    <dgm:cxn modelId="{A4F36204-DC39-4583-93D2-F9443A4793BE}" type="presParOf" srcId="{794C8B35-C81D-4D24-92B4-EE56C6311BAE}" destId="{DF47B3BF-2677-4660-B5DF-17F345DED00D}" srcOrd="3" destOrd="0" presId="urn:microsoft.com/office/officeart/2005/8/layout/cycle5"/>
    <dgm:cxn modelId="{C94E6705-DEAF-47CD-B049-04EC74EAE42E}" type="presParOf" srcId="{794C8B35-C81D-4D24-92B4-EE56C6311BAE}" destId="{B9B13E07-084C-44A8-AD12-B821605BC205}" srcOrd="4" destOrd="0" presId="urn:microsoft.com/office/officeart/2005/8/layout/cycle5"/>
    <dgm:cxn modelId="{F43E0126-CE66-497D-AB37-0BBC484DE632}" type="presParOf" srcId="{794C8B35-C81D-4D24-92B4-EE56C6311BAE}" destId="{AFB3C047-7DA9-49A2-879C-95DBD2A4ED41}" srcOrd="5" destOrd="0" presId="urn:microsoft.com/office/officeart/2005/8/layout/cycle5"/>
    <dgm:cxn modelId="{4696FBB7-0D10-43E6-AD70-4F2BDE7D7DDB}" type="presParOf" srcId="{794C8B35-C81D-4D24-92B4-EE56C6311BAE}" destId="{2C11E8AD-F445-4062-947C-AC5DB257374C}" srcOrd="6" destOrd="0" presId="urn:microsoft.com/office/officeart/2005/8/layout/cycle5"/>
    <dgm:cxn modelId="{11D8E124-1D4F-481C-B803-EEE508E0B661}" type="presParOf" srcId="{794C8B35-C81D-4D24-92B4-EE56C6311BAE}" destId="{4B6EE084-5CBB-49D0-9757-EFF4D7829C07}" srcOrd="7" destOrd="0" presId="urn:microsoft.com/office/officeart/2005/8/layout/cycle5"/>
    <dgm:cxn modelId="{814389C8-69E2-488E-9B88-2B0367C9193F}" type="presParOf" srcId="{794C8B35-C81D-4D24-92B4-EE56C6311BAE}" destId="{81DE115B-5A8D-4E7B-B1F5-0D21E6D0B70D}" srcOrd="8" destOrd="0" presId="urn:microsoft.com/office/officeart/2005/8/layout/cycle5"/>
    <dgm:cxn modelId="{18EB5A93-01BB-438F-8678-7547CCD71024}" type="presParOf" srcId="{794C8B35-C81D-4D24-92B4-EE56C6311BAE}" destId="{B30D09EE-7F79-4E35-98F3-F5EE8151C174}" srcOrd="9" destOrd="0" presId="urn:microsoft.com/office/officeart/2005/8/layout/cycle5"/>
    <dgm:cxn modelId="{B10E1B5F-6998-432C-89B6-435CB7BE1840}" type="presParOf" srcId="{794C8B35-C81D-4D24-92B4-EE56C6311BAE}" destId="{A08F1CB4-ED13-4204-B086-73EE6979D26A}" srcOrd="10" destOrd="0" presId="urn:microsoft.com/office/officeart/2005/8/layout/cycle5"/>
    <dgm:cxn modelId="{3A9B222C-16DC-4243-86D8-B7F819A72EE9}" type="presParOf" srcId="{794C8B35-C81D-4D24-92B4-EE56C6311BAE}" destId="{CA7865D7-735A-4D5A-8925-971A57D965D3}" srcOrd="11" destOrd="0" presId="urn:microsoft.com/office/officeart/2005/8/layout/cycle5"/>
    <dgm:cxn modelId="{FC7FE015-ED04-4403-B328-CB8F670FBE06}" type="presParOf" srcId="{794C8B35-C81D-4D24-92B4-EE56C6311BAE}" destId="{2E04994B-386D-464A-8CCC-856AF1DA9818}" srcOrd="12" destOrd="0" presId="urn:microsoft.com/office/officeart/2005/8/layout/cycle5"/>
    <dgm:cxn modelId="{9388C73A-77D7-4064-B6C3-152E4AA310E5}" type="presParOf" srcId="{794C8B35-C81D-4D24-92B4-EE56C6311BAE}" destId="{D84DFB8D-C4E5-408E-9BF3-5B47B25DCCBD}" srcOrd="13" destOrd="0" presId="urn:microsoft.com/office/officeart/2005/8/layout/cycle5"/>
    <dgm:cxn modelId="{021AA87D-FC45-4E24-8144-37C75B5083FB}" type="presParOf" srcId="{794C8B35-C81D-4D24-92B4-EE56C6311BAE}" destId="{71937564-DADA-4623-A6CB-63DB3FA6C051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A06C34-1990-4E92-91FB-1F46D183E98A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4C3E696-2260-4021-9AB9-913B8F3653A7}">
      <dgm:prSet phldrT="[Texto]"/>
      <dgm:spPr/>
      <dgm:t>
        <a:bodyPr/>
        <a:lstStyle/>
        <a:p>
          <a:r>
            <a:rPr lang="es-ES" dirty="0" smtClean="0">
              <a:solidFill>
                <a:schemeClr val="accent3">
                  <a:lumMod val="75000"/>
                </a:schemeClr>
              </a:solidFill>
            </a:rPr>
            <a:t>Horarios del centro</a:t>
          </a:r>
          <a:endParaRPr lang="es-ES" dirty="0">
            <a:solidFill>
              <a:schemeClr val="accent3">
                <a:lumMod val="75000"/>
              </a:schemeClr>
            </a:solidFill>
          </a:endParaRPr>
        </a:p>
      </dgm:t>
    </dgm:pt>
    <dgm:pt modelId="{729138E6-3227-44A1-A388-D4E9F5CEA6C2}" type="parTrans" cxnId="{9ADCFA01-5657-4CCD-ABB0-BC76D388A75E}">
      <dgm:prSet/>
      <dgm:spPr/>
      <dgm:t>
        <a:bodyPr/>
        <a:lstStyle/>
        <a:p>
          <a:endParaRPr lang="es-ES"/>
        </a:p>
      </dgm:t>
    </dgm:pt>
    <dgm:pt modelId="{B84760BD-AE87-476D-AF4E-753521A77D48}" type="sibTrans" cxnId="{9ADCFA01-5657-4CCD-ABB0-BC76D388A75E}">
      <dgm:prSet/>
      <dgm:spPr/>
      <dgm:t>
        <a:bodyPr/>
        <a:lstStyle/>
        <a:p>
          <a:endParaRPr lang="es-ES"/>
        </a:p>
      </dgm:t>
    </dgm:pt>
    <dgm:pt modelId="{626E7D9A-5484-4719-9B77-E7EB75076D19}">
      <dgm:prSet phldrT="[Texto]"/>
      <dgm:spPr/>
      <dgm:t>
        <a:bodyPr/>
        <a:lstStyle/>
        <a:p>
          <a:r>
            <a:rPr lang="es-ES" dirty="0" smtClean="0"/>
            <a:t>Mañana</a:t>
          </a:r>
          <a:endParaRPr lang="es-ES" dirty="0"/>
        </a:p>
      </dgm:t>
    </dgm:pt>
    <dgm:pt modelId="{C8EC6048-DFDF-4D6E-8404-5E068857CF4B}" type="parTrans" cxnId="{C920694E-78FD-40F4-8025-B7C2AF4FD053}">
      <dgm:prSet/>
      <dgm:spPr/>
      <dgm:t>
        <a:bodyPr/>
        <a:lstStyle/>
        <a:p>
          <a:endParaRPr lang="es-ES"/>
        </a:p>
      </dgm:t>
    </dgm:pt>
    <dgm:pt modelId="{FECA5A6C-15DB-4698-8067-0CE1CF38AC73}" type="sibTrans" cxnId="{C920694E-78FD-40F4-8025-B7C2AF4FD053}">
      <dgm:prSet/>
      <dgm:spPr/>
      <dgm:t>
        <a:bodyPr/>
        <a:lstStyle/>
        <a:p>
          <a:endParaRPr lang="es-ES"/>
        </a:p>
      </dgm:t>
    </dgm:pt>
    <dgm:pt modelId="{90F52111-D511-425A-B448-6531EE2DD58A}">
      <dgm:prSet phldrT="[Texto]"/>
      <dgm:spPr/>
      <dgm:t>
        <a:bodyPr/>
        <a:lstStyle/>
        <a:p>
          <a:r>
            <a:rPr lang="es-ES" dirty="0" smtClean="0"/>
            <a:t>Tarde</a:t>
          </a:r>
          <a:endParaRPr lang="es-ES" dirty="0"/>
        </a:p>
      </dgm:t>
    </dgm:pt>
    <dgm:pt modelId="{57729099-25A1-432D-8518-231D12C07F71}" type="parTrans" cxnId="{100A8355-F8F0-4E99-9DD3-0F27B3A2AA14}">
      <dgm:prSet/>
      <dgm:spPr/>
      <dgm:t>
        <a:bodyPr/>
        <a:lstStyle/>
        <a:p>
          <a:endParaRPr lang="es-ES"/>
        </a:p>
      </dgm:t>
    </dgm:pt>
    <dgm:pt modelId="{FEEE6FF3-6D83-4A30-983E-966D9DEB596E}" type="sibTrans" cxnId="{100A8355-F8F0-4E99-9DD3-0F27B3A2AA14}">
      <dgm:prSet/>
      <dgm:spPr/>
      <dgm:t>
        <a:bodyPr/>
        <a:lstStyle/>
        <a:p>
          <a:endParaRPr lang="es-ES"/>
        </a:p>
      </dgm:t>
    </dgm:pt>
    <dgm:pt modelId="{C1F7CC7D-E8B6-4011-8B44-79BEDFF3DC67}">
      <dgm:prSet phldrT="[Texto]"/>
      <dgm:spPr/>
      <dgm:t>
        <a:bodyPr/>
        <a:lstStyle/>
        <a:p>
          <a:r>
            <a:rPr lang="es-ES" dirty="0" smtClean="0">
              <a:solidFill>
                <a:schemeClr val="accent3">
                  <a:lumMod val="75000"/>
                </a:schemeClr>
              </a:solidFill>
            </a:rPr>
            <a:t>Prácticas reales</a:t>
          </a:r>
          <a:endParaRPr lang="es-ES" dirty="0">
            <a:solidFill>
              <a:schemeClr val="accent3">
                <a:lumMod val="75000"/>
              </a:schemeClr>
            </a:solidFill>
          </a:endParaRPr>
        </a:p>
      </dgm:t>
    </dgm:pt>
    <dgm:pt modelId="{CFFDCD12-2BC7-4FC5-A614-ED06C45F2199}" type="parTrans" cxnId="{A1E860F2-A2C1-411C-98D2-B64DD0F32643}">
      <dgm:prSet/>
      <dgm:spPr/>
      <dgm:t>
        <a:bodyPr/>
        <a:lstStyle/>
        <a:p>
          <a:endParaRPr lang="es-ES"/>
        </a:p>
      </dgm:t>
    </dgm:pt>
    <dgm:pt modelId="{FF1F1064-9CF4-49D6-B000-107787391A33}" type="sibTrans" cxnId="{A1E860F2-A2C1-411C-98D2-B64DD0F32643}">
      <dgm:prSet/>
      <dgm:spPr/>
      <dgm:t>
        <a:bodyPr/>
        <a:lstStyle/>
        <a:p>
          <a:endParaRPr lang="es-ES"/>
        </a:p>
      </dgm:t>
    </dgm:pt>
    <dgm:pt modelId="{5208E388-AF2D-4578-BF4B-6845EED3AF1C}">
      <dgm:prSet phldrT="[Texto]"/>
      <dgm:spPr/>
      <dgm:t>
        <a:bodyPr/>
        <a:lstStyle/>
        <a:p>
          <a:r>
            <a:rPr lang="es-ES" dirty="0" smtClean="0"/>
            <a:t>Necesidad de modelos externos</a:t>
          </a:r>
          <a:endParaRPr lang="es-ES" dirty="0"/>
        </a:p>
      </dgm:t>
    </dgm:pt>
    <dgm:pt modelId="{7E4DF6C9-861F-4924-9DB1-14A1D73BAC1D}" type="parTrans" cxnId="{D2338007-C9CA-4C52-92D8-F26929B3369C}">
      <dgm:prSet/>
      <dgm:spPr/>
      <dgm:t>
        <a:bodyPr/>
        <a:lstStyle/>
        <a:p>
          <a:endParaRPr lang="es-ES"/>
        </a:p>
      </dgm:t>
    </dgm:pt>
    <dgm:pt modelId="{A9F2357B-9758-4AE1-8B9A-EE99EFB176D6}" type="sibTrans" cxnId="{D2338007-C9CA-4C52-92D8-F26929B3369C}">
      <dgm:prSet/>
      <dgm:spPr/>
      <dgm:t>
        <a:bodyPr/>
        <a:lstStyle/>
        <a:p>
          <a:endParaRPr lang="es-ES"/>
        </a:p>
      </dgm:t>
    </dgm:pt>
    <dgm:pt modelId="{427B8A8B-F8EC-42EE-9050-EF8578F70D29}">
      <dgm:prSet phldrT="[Texto]"/>
      <dgm:spPr/>
      <dgm:t>
        <a:bodyPr/>
        <a:lstStyle/>
        <a:p>
          <a:r>
            <a:rPr lang="es-ES" dirty="0" smtClean="0">
              <a:solidFill>
                <a:schemeClr val="accent3">
                  <a:lumMod val="75000"/>
                </a:schemeClr>
              </a:solidFill>
            </a:rPr>
            <a:t>Educación en valores</a:t>
          </a:r>
          <a:endParaRPr lang="es-ES" dirty="0">
            <a:solidFill>
              <a:schemeClr val="accent3">
                <a:lumMod val="75000"/>
              </a:schemeClr>
            </a:solidFill>
          </a:endParaRPr>
        </a:p>
      </dgm:t>
    </dgm:pt>
    <dgm:pt modelId="{B1D0A51E-6A47-4079-8149-E8C25EB7C080}" type="parTrans" cxnId="{AB9441E8-E276-4B28-B53F-F190EBB14C11}">
      <dgm:prSet/>
      <dgm:spPr/>
      <dgm:t>
        <a:bodyPr/>
        <a:lstStyle/>
        <a:p>
          <a:endParaRPr lang="es-ES"/>
        </a:p>
      </dgm:t>
    </dgm:pt>
    <dgm:pt modelId="{1A5FE2C9-8D00-4E39-9716-A578F8B848BA}" type="sibTrans" cxnId="{AB9441E8-E276-4B28-B53F-F190EBB14C11}">
      <dgm:prSet/>
      <dgm:spPr/>
      <dgm:t>
        <a:bodyPr/>
        <a:lstStyle/>
        <a:p>
          <a:endParaRPr lang="es-ES"/>
        </a:p>
      </dgm:t>
    </dgm:pt>
    <dgm:pt modelId="{E43E187E-4982-432F-892D-C408A74755EE}">
      <dgm:prSet phldrT="[Texto]"/>
      <dgm:spPr/>
      <dgm:t>
        <a:bodyPr/>
        <a:lstStyle/>
        <a:p>
          <a:r>
            <a:rPr lang="es-ES" dirty="0" smtClean="0"/>
            <a:t>Ayuda a personas que lo necesiten</a:t>
          </a:r>
          <a:endParaRPr lang="es-ES" dirty="0"/>
        </a:p>
      </dgm:t>
    </dgm:pt>
    <dgm:pt modelId="{8FE5A241-36F6-4137-9855-B4FA7DD55863}" type="parTrans" cxnId="{5F1E7A6C-F20B-4543-8589-88CDF1F578BF}">
      <dgm:prSet/>
      <dgm:spPr/>
      <dgm:t>
        <a:bodyPr/>
        <a:lstStyle/>
        <a:p>
          <a:endParaRPr lang="es-ES"/>
        </a:p>
      </dgm:t>
    </dgm:pt>
    <dgm:pt modelId="{CFB72801-7AD1-4D68-8CBF-5A92297F5180}" type="sibTrans" cxnId="{5F1E7A6C-F20B-4543-8589-88CDF1F578BF}">
      <dgm:prSet/>
      <dgm:spPr/>
      <dgm:t>
        <a:bodyPr/>
        <a:lstStyle/>
        <a:p>
          <a:endParaRPr lang="es-ES"/>
        </a:p>
      </dgm:t>
    </dgm:pt>
    <dgm:pt modelId="{CE3E7F6A-6DC2-4906-9D00-C8F8568DDC1C}" type="pres">
      <dgm:prSet presAssocID="{1CA06C34-1990-4E92-91FB-1F46D183E98A}" presName="Name0" presStyleCnt="0">
        <dgm:presLayoutVars>
          <dgm:dir/>
          <dgm:resizeHandles val="exact"/>
        </dgm:presLayoutVars>
      </dgm:prSet>
      <dgm:spPr/>
    </dgm:pt>
    <dgm:pt modelId="{CA5E8DD4-1429-4474-884C-B4CD89B0E724}" type="pres">
      <dgm:prSet presAssocID="{74C3E696-2260-4021-9AB9-913B8F3653A7}" presName="node" presStyleLbl="node1" presStyleIdx="0" presStyleCnt="3">
        <dgm:presLayoutVars>
          <dgm:bulletEnabled val="1"/>
        </dgm:presLayoutVars>
      </dgm:prSet>
      <dgm:spPr/>
    </dgm:pt>
    <dgm:pt modelId="{425B558E-7598-49DF-B028-6122F0D9E6FE}" type="pres">
      <dgm:prSet presAssocID="{B84760BD-AE87-476D-AF4E-753521A77D48}" presName="sibTrans" presStyleCnt="0"/>
      <dgm:spPr/>
    </dgm:pt>
    <dgm:pt modelId="{F1FCDED0-FB38-4F31-9B04-DBDD0BE49790}" type="pres">
      <dgm:prSet presAssocID="{C1F7CC7D-E8B6-4011-8B44-79BEDFF3DC67}" presName="node" presStyleLbl="node1" presStyleIdx="1" presStyleCnt="3" custLinFactNeighborX="41773" custLinFactNeighborY="8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64BD924-EDE1-42AB-AA80-8BE22AADBFEE}" type="pres">
      <dgm:prSet presAssocID="{FF1F1064-9CF4-49D6-B000-107787391A33}" presName="sibTrans" presStyleCnt="0"/>
      <dgm:spPr/>
    </dgm:pt>
    <dgm:pt modelId="{47B27196-BEF7-4EC7-B29D-EBB3AE493D22}" type="pres">
      <dgm:prSet presAssocID="{427B8A8B-F8EC-42EE-9050-EF8578F70D2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B9441E8-E276-4B28-B53F-F190EBB14C11}" srcId="{1CA06C34-1990-4E92-91FB-1F46D183E98A}" destId="{427B8A8B-F8EC-42EE-9050-EF8578F70D29}" srcOrd="2" destOrd="0" parTransId="{B1D0A51E-6A47-4079-8149-E8C25EB7C080}" sibTransId="{1A5FE2C9-8D00-4E39-9716-A578F8B848BA}"/>
    <dgm:cxn modelId="{381B9D82-2D09-4C54-B802-697031F26857}" type="presOf" srcId="{C1F7CC7D-E8B6-4011-8B44-79BEDFF3DC67}" destId="{F1FCDED0-FB38-4F31-9B04-DBDD0BE49790}" srcOrd="0" destOrd="0" presId="urn:microsoft.com/office/officeart/2005/8/layout/hList6"/>
    <dgm:cxn modelId="{100A8355-F8F0-4E99-9DD3-0F27B3A2AA14}" srcId="{74C3E696-2260-4021-9AB9-913B8F3653A7}" destId="{90F52111-D511-425A-B448-6531EE2DD58A}" srcOrd="1" destOrd="0" parTransId="{57729099-25A1-432D-8518-231D12C07F71}" sibTransId="{FEEE6FF3-6D83-4A30-983E-966D9DEB596E}"/>
    <dgm:cxn modelId="{D2338007-C9CA-4C52-92D8-F26929B3369C}" srcId="{C1F7CC7D-E8B6-4011-8B44-79BEDFF3DC67}" destId="{5208E388-AF2D-4578-BF4B-6845EED3AF1C}" srcOrd="0" destOrd="0" parTransId="{7E4DF6C9-861F-4924-9DB1-14A1D73BAC1D}" sibTransId="{A9F2357B-9758-4AE1-8B9A-EE99EFB176D6}"/>
    <dgm:cxn modelId="{9ADCFA01-5657-4CCD-ABB0-BC76D388A75E}" srcId="{1CA06C34-1990-4E92-91FB-1F46D183E98A}" destId="{74C3E696-2260-4021-9AB9-913B8F3653A7}" srcOrd="0" destOrd="0" parTransId="{729138E6-3227-44A1-A388-D4E9F5CEA6C2}" sibTransId="{B84760BD-AE87-476D-AF4E-753521A77D48}"/>
    <dgm:cxn modelId="{C920694E-78FD-40F4-8025-B7C2AF4FD053}" srcId="{74C3E696-2260-4021-9AB9-913B8F3653A7}" destId="{626E7D9A-5484-4719-9B77-E7EB75076D19}" srcOrd="0" destOrd="0" parTransId="{C8EC6048-DFDF-4D6E-8404-5E068857CF4B}" sibTransId="{FECA5A6C-15DB-4698-8067-0CE1CF38AC73}"/>
    <dgm:cxn modelId="{786510D4-1C0E-4A43-9003-ED40138D0633}" type="presOf" srcId="{E43E187E-4982-432F-892D-C408A74755EE}" destId="{47B27196-BEF7-4EC7-B29D-EBB3AE493D22}" srcOrd="0" destOrd="1" presId="urn:microsoft.com/office/officeart/2005/8/layout/hList6"/>
    <dgm:cxn modelId="{90007509-5522-4A57-8E81-4730738046BF}" type="presOf" srcId="{5208E388-AF2D-4578-BF4B-6845EED3AF1C}" destId="{F1FCDED0-FB38-4F31-9B04-DBDD0BE49790}" srcOrd="0" destOrd="1" presId="urn:microsoft.com/office/officeart/2005/8/layout/hList6"/>
    <dgm:cxn modelId="{A1E860F2-A2C1-411C-98D2-B64DD0F32643}" srcId="{1CA06C34-1990-4E92-91FB-1F46D183E98A}" destId="{C1F7CC7D-E8B6-4011-8B44-79BEDFF3DC67}" srcOrd="1" destOrd="0" parTransId="{CFFDCD12-2BC7-4FC5-A614-ED06C45F2199}" sibTransId="{FF1F1064-9CF4-49D6-B000-107787391A33}"/>
    <dgm:cxn modelId="{5F1E7A6C-F20B-4543-8589-88CDF1F578BF}" srcId="{427B8A8B-F8EC-42EE-9050-EF8578F70D29}" destId="{E43E187E-4982-432F-892D-C408A74755EE}" srcOrd="0" destOrd="0" parTransId="{8FE5A241-36F6-4137-9855-B4FA7DD55863}" sibTransId="{CFB72801-7AD1-4D68-8CBF-5A92297F5180}"/>
    <dgm:cxn modelId="{AFFEDC08-887C-428A-A638-090190E017DE}" type="presOf" srcId="{90F52111-D511-425A-B448-6531EE2DD58A}" destId="{CA5E8DD4-1429-4474-884C-B4CD89B0E724}" srcOrd="0" destOrd="2" presId="urn:microsoft.com/office/officeart/2005/8/layout/hList6"/>
    <dgm:cxn modelId="{1EBABDEC-7482-4738-A154-156B260EB52D}" type="presOf" srcId="{74C3E696-2260-4021-9AB9-913B8F3653A7}" destId="{CA5E8DD4-1429-4474-884C-B4CD89B0E724}" srcOrd="0" destOrd="0" presId="urn:microsoft.com/office/officeart/2005/8/layout/hList6"/>
    <dgm:cxn modelId="{795B641C-1B0B-4500-9C29-CAC38E6C1D41}" type="presOf" srcId="{626E7D9A-5484-4719-9B77-E7EB75076D19}" destId="{CA5E8DD4-1429-4474-884C-B4CD89B0E724}" srcOrd="0" destOrd="1" presId="urn:microsoft.com/office/officeart/2005/8/layout/hList6"/>
    <dgm:cxn modelId="{444C7C78-964F-4B76-B09D-BE0898C3E88A}" type="presOf" srcId="{1CA06C34-1990-4E92-91FB-1F46D183E98A}" destId="{CE3E7F6A-6DC2-4906-9D00-C8F8568DDC1C}" srcOrd="0" destOrd="0" presId="urn:microsoft.com/office/officeart/2005/8/layout/hList6"/>
    <dgm:cxn modelId="{2ED15181-B127-4A10-93E5-FE8839D94B00}" type="presOf" srcId="{427B8A8B-F8EC-42EE-9050-EF8578F70D29}" destId="{47B27196-BEF7-4EC7-B29D-EBB3AE493D22}" srcOrd="0" destOrd="0" presId="urn:microsoft.com/office/officeart/2005/8/layout/hList6"/>
    <dgm:cxn modelId="{D4858C95-FC57-42E0-9FBD-AB8AA6D63D5A}" type="presParOf" srcId="{CE3E7F6A-6DC2-4906-9D00-C8F8568DDC1C}" destId="{CA5E8DD4-1429-4474-884C-B4CD89B0E724}" srcOrd="0" destOrd="0" presId="urn:microsoft.com/office/officeart/2005/8/layout/hList6"/>
    <dgm:cxn modelId="{3DB14A0B-089D-4F45-B61E-11A297B46031}" type="presParOf" srcId="{CE3E7F6A-6DC2-4906-9D00-C8F8568DDC1C}" destId="{425B558E-7598-49DF-B028-6122F0D9E6FE}" srcOrd="1" destOrd="0" presId="urn:microsoft.com/office/officeart/2005/8/layout/hList6"/>
    <dgm:cxn modelId="{DAFFF7D0-5AA6-419B-AA5C-4A68560AE001}" type="presParOf" srcId="{CE3E7F6A-6DC2-4906-9D00-C8F8568DDC1C}" destId="{F1FCDED0-FB38-4F31-9B04-DBDD0BE49790}" srcOrd="2" destOrd="0" presId="urn:microsoft.com/office/officeart/2005/8/layout/hList6"/>
    <dgm:cxn modelId="{4E8FEB14-ADEF-4FE2-A109-8014569EFB5C}" type="presParOf" srcId="{CE3E7F6A-6DC2-4906-9D00-C8F8568DDC1C}" destId="{764BD924-EDE1-42AB-AA80-8BE22AADBFEE}" srcOrd="3" destOrd="0" presId="urn:microsoft.com/office/officeart/2005/8/layout/hList6"/>
    <dgm:cxn modelId="{570DFF5F-B158-47A7-98FE-9C975A81CACB}" type="presParOf" srcId="{CE3E7F6A-6DC2-4906-9D00-C8F8568DDC1C}" destId="{47B27196-BEF7-4EC7-B29D-EBB3AE493D2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8E6685-73C3-4832-B3C8-C5893E79ED1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DE22C79-3E60-400D-A1C8-BC7617766CF4}">
      <dgm:prSet phldrT="[Texto]"/>
      <dgm:spPr>
        <a:solidFill>
          <a:schemeClr val="accent3"/>
        </a:solidFill>
      </dgm:spPr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Ficha Seguimiento del </a:t>
          </a:r>
          <a:r>
            <a:rPr lang="es-ES" dirty="0" err="1" smtClean="0">
              <a:solidFill>
                <a:schemeClr val="tx1"/>
              </a:solidFill>
            </a:rPr>
            <a:t>alumando</a:t>
          </a:r>
          <a:endParaRPr lang="es-ES" dirty="0">
            <a:solidFill>
              <a:schemeClr val="tx1"/>
            </a:solidFill>
          </a:endParaRPr>
        </a:p>
      </dgm:t>
    </dgm:pt>
    <dgm:pt modelId="{2BCD791E-010B-4314-862C-2C2075E04A6D}" type="parTrans" cxnId="{FA5AF1AA-0AF3-46C8-8C14-9DD60ACEB961}">
      <dgm:prSet/>
      <dgm:spPr/>
      <dgm:t>
        <a:bodyPr/>
        <a:lstStyle/>
        <a:p>
          <a:endParaRPr lang="es-ES"/>
        </a:p>
      </dgm:t>
    </dgm:pt>
    <dgm:pt modelId="{2571A74D-C6F7-4B2C-965E-89131DC60414}" type="sibTrans" cxnId="{FA5AF1AA-0AF3-46C8-8C14-9DD60ACEB961}">
      <dgm:prSet/>
      <dgm:spPr/>
      <dgm:t>
        <a:bodyPr/>
        <a:lstStyle/>
        <a:p>
          <a:endParaRPr lang="es-ES"/>
        </a:p>
      </dgm:t>
    </dgm:pt>
    <dgm:pt modelId="{ED05F7D0-78B5-4E10-A69F-583620C4AEC1}">
      <dgm:prSet phldrT="[Texto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Comunicación con responsable de la asociación</a:t>
          </a:r>
          <a:endParaRPr lang="es-ES" dirty="0">
            <a:solidFill>
              <a:schemeClr val="tx1"/>
            </a:solidFill>
          </a:endParaRPr>
        </a:p>
      </dgm:t>
    </dgm:pt>
    <dgm:pt modelId="{D164A6F7-1111-4BC0-9F55-97AE7A598332}" type="parTrans" cxnId="{E081B1A0-983F-4C2B-B59C-C57E27CAC053}">
      <dgm:prSet/>
      <dgm:spPr/>
      <dgm:t>
        <a:bodyPr/>
        <a:lstStyle/>
        <a:p>
          <a:endParaRPr lang="es-ES"/>
        </a:p>
      </dgm:t>
    </dgm:pt>
    <dgm:pt modelId="{6A3EA7E0-39A2-40CA-A086-A77E2398F673}" type="sibTrans" cxnId="{E081B1A0-983F-4C2B-B59C-C57E27CAC053}">
      <dgm:prSet/>
      <dgm:spPr/>
      <dgm:t>
        <a:bodyPr/>
        <a:lstStyle/>
        <a:p>
          <a:endParaRPr lang="es-ES"/>
        </a:p>
      </dgm:t>
    </dgm:pt>
    <dgm:pt modelId="{955F96EE-C6AF-439F-9C8F-0EB4818402E4}">
      <dgm:prSet phldrT="[Texto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Informe del profesor</a:t>
          </a:r>
          <a:endParaRPr lang="es-ES" dirty="0">
            <a:solidFill>
              <a:schemeClr val="tx1"/>
            </a:solidFill>
          </a:endParaRPr>
        </a:p>
      </dgm:t>
    </dgm:pt>
    <dgm:pt modelId="{8C652D00-5915-481B-8307-A84BA9DC6212}" type="parTrans" cxnId="{2D496CEB-7894-4E33-AA73-9B3C2AEBD8CF}">
      <dgm:prSet/>
      <dgm:spPr/>
      <dgm:t>
        <a:bodyPr/>
        <a:lstStyle/>
        <a:p>
          <a:endParaRPr lang="es-ES"/>
        </a:p>
      </dgm:t>
    </dgm:pt>
    <dgm:pt modelId="{2EA1B319-AA7B-43B8-ADC0-494F26B360AB}" type="sibTrans" cxnId="{2D496CEB-7894-4E33-AA73-9B3C2AEBD8CF}">
      <dgm:prSet/>
      <dgm:spPr/>
      <dgm:t>
        <a:bodyPr/>
        <a:lstStyle/>
        <a:p>
          <a:endParaRPr lang="es-ES"/>
        </a:p>
      </dgm:t>
    </dgm:pt>
    <dgm:pt modelId="{9B22A8F6-6C70-43FD-911C-63548010E407}" type="pres">
      <dgm:prSet presAssocID="{338E6685-73C3-4832-B3C8-C5893E79ED10}" presName="CompostProcess" presStyleCnt="0">
        <dgm:presLayoutVars>
          <dgm:dir/>
          <dgm:resizeHandles val="exact"/>
        </dgm:presLayoutVars>
      </dgm:prSet>
      <dgm:spPr/>
    </dgm:pt>
    <dgm:pt modelId="{3377F97D-14DE-459B-AC7F-A820F0B4CCF4}" type="pres">
      <dgm:prSet presAssocID="{338E6685-73C3-4832-B3C8-C5893E79ED10}" presName="arrow" presStyleLbl="bgShp" presStyleIdx="0" presStyleCnt="1"/>
      <dgm:spPr/>
    </dgm:pt>
    <dgm:pt modelId="{8B46FD8B-6A31-4BC0-8716-AF3DF4FCDD1C}" type="pres">
      <dgm:prSet presAssocID="{338E6685-73C3-4832-B3C8-C5893E79ED10}" presName="linearProcess" presStyleCnt="0"/>
      <dgm:spPr/>
    </dgm:pt>
    <dgm:pt modelId="{F0C5A693-85D4-4DBD-B86E-AFF7DA5C6CE6}" type="pres">
      <dgm:prSet presAssocID="{7DE22C79-3E60-400D-A1C8-BC7617766CF4}" presName="textNode" presStyleLbl="node1" presStyleIdx="0" presStyleCnt="3">
        <dgm:presLayoutVars>
          <dgm:bulletEnabled val="1"/>
        </dgm:presLayoutVars>
      </dgm:prSet>
      <dgm:spPr>
        <a:prstGeom prst="leftRightArrow">
          <a:avLst/>
        </a:prstGeom>
      </dgm:spPr>
    </dgm:pt>
    <dgm:pt modelId="{3FA7521A-37A0-4FE0-AD5A-3157EF2E081D}" type="pres">
      <dgm:prSet presAssocID="{2571A74D-C6F7-4B2C-965E-89131DC60414}" presName="sibTrans" presStyleCnt="0"/>
      <dgm:spPr/>
    </dgm:pt>
    <dgm:pt modelId="{1818041C-4924-4C93-8B47-8FFAAB90E5AA}" type="pres">
      <dgm:prSet presAssocID="{ED05F7D0-78B5-4E10-A69F-583620C4AEC1}" presName="textNode" presStyleLbl="node1" presStyleIdx="1" presStyleCnt="3">
        <dgm:presLayoutVars>
          <dgm:bulletEnabled val="1"/>
        </dgm:presLayoutVars>
      </dgm:prSet>
      <dgm:spPr>
        <a:prstGeom prst="leftRightArrow">
          <a:avLst/>
        </a:prstGeom>
      </dgm:spPr>
    </dgm:pt>
    <dgm:pt modelId="{BFF7C8B1-B523-424A-81BD-742CA273A79E}" type="pres">
      <dgm:prSet presAssocID="{6A3EA7E0-39A2-40CA-A086-A77E2398F673}" presName="sibTrans" presStyleCnt="0"/>
      <dgm:spPr/>
    </dgm:pt>
    <dgm:pt modelId="{B5134B87-B7E6-4759-A314-2C8087BECAF5}" type="pres">
      <dgm:prSet presAssocID="{955F96EE-C6AF-439F-9C8F-0EB4818402E4}" presName="textNode" presStyleLbl="node1" presStyleIdx="2" presStyleCnt="3">
        <dgm:presLayoutVars>
          <dgm:bulletEnabled val="1"/>
        </dgm:presLayoutVars>
      </dgm:prSet>
      <dgm:spPr>
        <a:prstGeom prst="leftRightArrow">
          <a:avLst/>
        </a:prstGeom>
      </dgm:spPr>
    </dgm:pt>
  </dgm:ptLst>
  <dgm:cxnLst>
    <dgm:cxn modelId="{EDB99223-C418-4357-BE28-6202F154372B}" type="presOf" srcId="{955F96EE-C6AF-439F-9C8F-0EB4818402E4}" destId="{B5134B87-B7E6-4759-A314-2C8087BECAF5}" srcOrd="0" destOrd="0" presId="urn:microsoft.com/office/officeart/2005/8/layout/hProcess9"/>
    <dgm:cxn modelId="{DE004067-BEA5-40C9-A7FD-2C3DE678E635}" type="presOf" srcId="{338E6685-73C3-4832-B3C8-C5893E79ED10}" destId="{9B22A8F6-6C70-43FD-911C-63548010E407}" srcOrd="0" destOrd="0" presId="urn:microsoft.com/office/officeart/2005/8/layout/hProcess9"/>
    <dgm:cxn modelId="{E081B1A0-983F-4C2B-B59C-C57E27CAC053}" srcId="{338E6685-73C3-4832-B3C8-C5893E79ED10}" destId="{ED05F7D0-78B5-4E10-A69F-583620C4AEC1}" srcOrd="1" destOrd="0" parTransId="{D164A6F7-1111-4BC0-9F55-97AE7A598332}" sibTransId="{6A3EA7E0-39A2-40CA-A086-A77E2398F673}"/>
    <dgm:cxn modelId="{FA5AF1AA-0AF3-46C8-8C14-9DD60ACEB961}" srcId="{338E6685-73C3-4832-B3C8-C5893E79ED10}" destId="{7DE22C79-3E60-400D-A1C8-BC7617766CF4}" srcOrd="0" destOrd="0" parTransId="{2BCD791E-010B-4314-862C-2C2075E04A6D}" sibTransId="{2571A74D-C6F7-4B2C-965E-89131DC60414}"/>
    <dgm:cxn modelId="{2D496CEB-7894-4E33-AA73-9B3C2AEBD8CF}" srcId="{338E6685-73C3-4832-B3C8-C5893E79ED10}" destId="{955F96EE-C6AF-439F-9C8F-0EB4818402E4}" srcOrd="2" destOrd="0" parTransId="{8C652D00-5915-481B-8307-A84BA9DC6212}" sibTransId="{2EA1B319-AA7B-43B8-ADC0-494F26B360AB}"/>
    <dgm:cxn modelId="{BB8DFDE7-F5BD-4A1D-800D-E9AED8985DEA}" type="presOf" srcId="{7DE22C79-3E60-400D-A1C8-BC7617766CF4}" destId="{F0C5A693-85D4-4DBD-B86E-AFF7DA5C6CE6}" srcOrd="0" destOrd="0" presId="urn:microsoft.com/office/officeart/2005/8/layout/hProcess9"/>
    <dgm:cxn modelId="{5E3E2356-1C1F-414D-B1E8-39599F9A11AE}" type="presOf" srcId="{ED05F7D0-78B5-4E10-A69F-583620C4AEC1}" destId="{1818041C-4924-4C93-8B47-8FFAAB90E5AA}" srcOrd="0" destOrd="0" presId="urn:microsoft.com/office/officeart/2005/8/layout/hProcess9"/>
    <dgm:cxn modelId="{A7D3312E-8BD4-4E2C-92A8-E4CFEB527353}" type="presParOf" srcId="{9B22A8F6-6C70-43FD-911C-63548010E407}" destId="{3377F97D-14DE-459B-AC7F-A820F0B4CCF4}" srcOrd="0" destOrd="0" presId="urn:microsoft.com/office/officeart/2005/8/layout/hProcess9"/>
    <dgm:cxn modelId="{80C14E49-0FC5-4A29-AFFF-BD92ECC3A039}" type="presParOf" srcId="{9B22A8F6-6C70-43FD-911C-63548010E407}" destId="{8B46FD8B-6A31-4BC0-8716-AF3DF4FCDD1C}" srcOrd="1" destOrd="0" presId="urn:microsoft.com/office/officeart/2005/8/layout/hProcess9"/>
    <dgm:cxn modelId="{CB818C8E-A517-417D-B4AE-BA564AB94BC8}" type="presParOf" srcId="{8B46FD8B-6A31-4BC0-8716-AF3DF4FCDD1C}" destId="{F0C5A693-85D4-4DBD-B86E-AFF7DA5C6CE6}" srcOrd="0" destOrd="0" presId="urn:microsoft.com/office/officeart/2005/8/layout/hProcess9"/>
    <dgm:cxn modelId="{F9E203F6-091E-48B7-8B30-31E4A4C8194C}" type="presParOf" srcId="{8B46FD8B-6A31-4BC0-8716-AF3DF4FCDD1C}" destId="{3FA7521A-37A0-4FE0-AD5A-3157EF2E081D}" srcOrd="1" destOrd="0" presId="urn:microsoft.com/office/officeart/2005/8/layout/hProcess9"/>
    <dgm:cxn modelId="{55EB673C-9CC6-46C5-BBE4-A1CDFBF48893}" type="presParOf" srcId="{8B46FD8B-6A31-4BC0-8716-AF3DF4FCDD1C}" destId="{1818041C-4924-4C93-8B47-8FFAAB90E5AA}" srcOrd="2" destOrd="0" presId="urn:microsoft.com/office/officeart/2005/8/layout/hProcess9"/>
    <dgm:cxn modelId="{7BBB3D62-A0FF-4C66-9AD4-7A5E490B6151}" type="presParOf" srcId="{8B46FD8B-6A31-4BC0-8716-AF3DF4FCDD1C}" destId="{BFF7C8B1-B523-424A-81BD-742CA273A79E}" srcOrd="3" destOrd="0" presId="urn:microsoft.com/office/officeart/2005/8/layout/hProcess9"/>
    <dgm:cxn modelId="{3EEC45EF-490E-4CD8-8F26-2CC079DEA240}" type="presParOf" srcId="{8B46FD8B-6A31-4BC0-8716-AF3DF4FCDD1C}" destId="{B5134B87-B7E6-4759-A314-2C8087BECAF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886B6C-7F54-4BA3-A137-7BD26223B7CD}">
      <dsp:nvSpPr>
        <dsp:cNvPr id="0" name=""/>
        <dsp:cNvSpPr/>
      </dsp:nvSpPr>
      <dsp:spPr>
        <a:xfrm>
          <a:off x="3371403" y="735"/>
          <a:ext cx="1486792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solidFill>
                <a:schemeClr val="accent3">
                  <a:lumMod val="75000"/>
                </a:schemeClr>
              </a:solidFill>
            </a:rPr>
            <a:t>Alumnado y profesorado </a:t>
          </a:r>
          <a:endParaRPr lang="es-ES" sz="1600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3371403" y="735"/>
        <a:ext cx="1486792" cy="966415"/>
      </dsp:txXfrm>
    </dsp:sp>
    <dsp:sp modelId="{27CA7BB1-EFA1-44AC-BFC1-6CFDEB247715}">
      <dsp:nvSpPr>
        <dsp:cNvPr id="0" name=""/>
        <dsp:cNvSpPr/>
      </dsp:nvSpPr>
      <dsp:spPr>
        <a:xfrm>
          <a:off x="2183366" y="483943"/>
          <a:ext cx="3862867" cy="3862867"/>
        </a:xfrm>
        <a:custGeom>
          <a:avLst/>
          <a:gdLst/>
          <a:ahLst/>
          <a:cxnLst/>
          <a:rect l="0" t="0" r="0" b="0"/>
          <a:pathLst>
            <a:path>
              <a:moveTo>
                <a:pt x="2874166" y="245702"/>
              </a:moveTo>
              <a:arcTo wR="1931433" hR="1931433" stAng="17952946" swAng="12123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47B3BF-2677-4660-B5DF-17F345DED00D}">
      <dsp:nvSpPr>
        <dsp:cNvPr id="0" name=""/>
        <dsp:cNvSpPr/>
      </dsp:nvSpPr>
      <dsp:spPr>
        <a:xfrm>
          <a:off x="5208306" y="1335323"/>
          <a:ext cx="1486792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accent3">
                  <a:lumMod val="75000"/>
                </a:schemeClr>
              </a:solidFill>
            </a:rPr>
            <a:t> </a:t>
          </a:r>
          <a:r>
            <a:rPr lang="es-ES" sz="1600" kern="1200" dirty="0" smtClean="0">
              <a:solidFill>
                <a:schemeClr val="accent3">
                  <a:lumMod val="75000"/>
                </a:schemeClr>
              </a:solidFill>
            </a:rPr>
            <a:t>padres</a:t>
          </a:r>
          <a:endParaRPr lang="es-ES" sz="1600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5208306" y="1335323"/>
        <a:ext cx="1486792" cy="966415"/>
      </dsp:txXfrm>
    </dsp:sp>
    <dsp:sp modelId="{AFB3C047-7DA9-49A2-879C-95DBD2A4ED41}">
      <dsp:nvSpPr>
        <dsp:cNvPr id="0" name=""/>
        <dsp:cNvSpPr/>
      </dsp:nvSpPr>
      <dsp:spPr>
        <a:xfrm>
          <a:off x="2183366" y="483943"/>
          <a:ext cx="3862867" cy="3862867"/>
        </a:xfrm>
        <a:custGeom>
          <a:avLst/>
          <a:gdLst/>
          <a:ahLst/>
          <a:cxnLst/>
          <a:rect l="0" t="0" r="0" b="0"/>
          <a:pathLst>
            <a:path>
              <a:moveTo>
                <a:pt x="3858244" y="2064990"/>
              </a:moveTo>
              <a:arcTo wR="1931433" hR="1931433" stAng="21837907" swAng="136032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11E8AD-F445-4062-947C-AC5DB257374C}">
      <dsp:nvSpPr>
        <dsp:cNvPr id="0" name=""/>
        <dsp:cNvSpPr/>
      </dsp:nvSpPr>
      <dsp:spPr>
        <a:xfrm>
          <a:off x="4506671" y="3494732"/>
          <a:ext cx="1486792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smtClean="0">
              <a:solidFill>
                <a:schemeClr val="accent3">
                  <a:lumMod val="75000"/>
                </a:schemeClr>
              </a:solidFill>
            </a:rPr>
            <a:t>Responsable de </a:t>
          </a:r>
          <a:r>
            <a:rPr lang="es-ES" sz="1050" kern="1200" dirty="0" err="1" smtClean="0">
              <a:solidFill>
                <a:schemeClr val="accent3">
                  <a:lumMod val="75000"/>
                </a:schemeClr>
              </a:solidFill>
            </a:rPr>
            <a:t>VoluntariosXMadrid</a:t>
          </a:r>
          <a:endParaRPr lang="es-ES" sz="1050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4506671" y="3494732"/>
        <a:ext cx="1486792" cy="966415"/>
      </dsp:txXfrm>
    </dsp:sp>
    <dsp:sp modelId="{81DE115B-5A8D-4E7B-B1F5-0D21E6D0B70D}">
      <dsp:nvSpPr>
        <dsp:cNvPr id="0" name=""/>
        <dsp:cNvSpPr/>
      </dsp:nvSpPr>
      <dsp:spPr>
        <a:xfrm>
          <a:off x="2183366" y="483943"/>
          <a:ext cx="3862867" cy="3862867"/>
        </a:xfrm>
        <a:custGeom>
          <a:avLst/>
          <a:gdLst/>
          <a:ahLst/>
          <a:cxnLst/>
          <a:rect l="0" t="0" r="0" b="0"/>
          <a:pathLst>
            <a:path>
              <a:moveTo>
                <a:pt x="2168695" y="3848238"/>
              </a:moveTo>
              <a:arcTo wR="1931433" hR="1931433" stAng="4976630" swAng="84674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0D09EE-7F79-4E35-98F3-F5EE8151C174}">
      <dsp:nvSpPr>
        <dsp:cNvPr id="0" name=""/>
        <dsp:cNvSpPr/>
      </dsp:nvSpPr>
      <dsp:spPr>
        <a:xfrm>
          <a:off x="2236135" y="3494732"/>
          <a:ext cx="1486792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accent3">
                  <a:lumMod val="75000"/>
                </a:schemeClr>
              </a:solidFill>
            </a:rPr>
            <a:t>Asistentes sociales</a:t>
          </a:r>
          <a:endParaRPr lang="es-ES" sz="1400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2236135" y="3494732"/>
        <a:ext cx="1486792" cy="966415"/>
      </dsp:txXfrm>
    </dsp:sp>
    <dsp:sp modelId="{CA7865D7-735A-4D5A-8925-971A57D965D3}">
      <dsp:nvSpPr>
        <dsp:cNvPr id="0" name=""/>
        <dsp:cNvSpPr/>
      </dsp:nvSpPr>
      <dsp:spPr>
        <a:xfrm>
          <a:off x="2183366" y="483943"/>
          <a:ext cx="3862867" cy="3862867"/>
        </a:xfrm>
        <a:custGeom>
          <a:avLst/>
          <a:gdLst/>
          <a:ahLst/>
          <a:cxnLst/>
          <a:rect l="0" t="0" r="0" b="0"/>
          <a:pathLst>
            <a:path>
              <a:moveTo>
                <a:pt x="204996" y="2797372"/>
              </a:moveTo>
              <a:arcTo wR="1931433" hR="1931433" stAng="9201767" swAng="136032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04994B-386D-464A-8CCC-856AF1DA9818}">
      <dsp:nvSpPr>
        <dsp:cNvPr id="0" name=""/>
        <dsp:cNvSpPr/>
      </dsp:nvSpPr>
      <dsp:spPr>
        <a:xfrm>
          <a:off x="1534500" y="1335323"/>
          <a:ext cx="1486792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accent3">
                  <a:lumMod val="75000"/>
                </a:schemeClr>
              </a:solidFill>
            </a:rPr>
            <a:t>Persona que necesita la ayuda</a:t>
          </a:r>
          <a:endParaRPr lang="es-ES" sz="1400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1534500" y="1335323"/>
        <a:ext cx="1486792" cy="966415"/>
      </dsp:txXfrm>
    </dsp:sp>
    <dsp:sp modelId="{71937564-DADA-4623-A6CB-63DB3FA6C051}">
      <dsp:nvSpPr>
        <dsp:cNvPr id="0" name=""/>
        <dsp:cNvSpPr/>
      </dsp:nvSpPr>
      <dsp:spPr>
        <a:xfrm>
          <a:off x="2183366" y="483943"/>
          <a:ext cx="3862867" cy="3862867"/>
        </a:xfrm>
        <a:custGeom>
          <a:avLst/>
          <a:gdLst/>
          <a:ahLst/>
          <a:cxnLst/>
          <a:rect l="0" t="0" r="0" b="0"/>
          <a:pathLst>
            <a:path>
              <a:moveTo>
                <a:pt x="464490" y="675044"/>
              </a:moveTo>
              <a:arcTo wR="1931433" hR="1931433" stAng="13234739" swAng="12123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E8DD4-1429-4474-884C-B4CD89B0E724}">
      <dsp:nvSpPr>
        <dsp:cNvPr id="0" name=""/>
        <dsp:cNvSpPr/>
      </dsp:nvSpPr>
      <dsp:spPr>
        <a:xfrm rot="16200000">
          <a:off x="-956009" y="957014"/>
          <a:ext cx="4525962" cy="261193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0" tIns="0" rIns="196791" bIns="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>
              <a:solidFill>
                <a:schemeClr val="accent3">
                  <a:lumMod val="75000"/>
                </a:schemeClr>
              </a:solidFill>
            </a:rPr>
            <a:t>Horarios del centro</a:t>
          </a:r>
          <a:endParaRPr lang="es-ES" sz="3100" kern="1200" dirty="0">
            <a:solidFill>
              <a:schemeClr val="accent3">
                <a:lumMod val="75000"/>
              </a:schemeClr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kern="1200" dirty="0" smtClean="0"/>
            <a:t>Mañana</a:t>
          </a:r>
          <a:endParaRPr lang="es-E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kern="1200" dirty="0" smtClean="0"/>
            <a:t>Tarde</a:t>
          </a:r>
          <a:endParaRPr lang="es-ES" sz="2400" kern="1200" dirty="0"/>
        </a:p>
      </dsp:txBody>
      <dsp:txXfrm rot="16200000">
        <a:off x="-956009" y="957014"/>
        <a:ext cx="4525962" cy="2611933"/>
      </dsp:txXfrm>
    </dsp:sp>
    <dsp:sp modelId="{F1FCDED0-FB38-4F31-9B04-DBDD0BE49790}">
      <dsp:nvSpPr>
        <dsp:cNvPr id="0" name=""/>
        <dsp:cNvSpPr/>
      </dsp:nvSpPr>
      <dsp:spPr>
        <a:xfrm rot="16200000">
          <a:off x="1933650" y="957014"/>
          <a:ext cx="4525962" cy="261193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0" tIns="0" rIns="196791" bIns="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>
              <a:solidFill>
                <a:schemeClr val="accent3">
                  <a:lumMod val="75000"/>
                </a:schemeClr>
              </a:solidFill>
            </a:rPr>
            <a:t>Prácticas reales</a:t>
          </a:r>
          <a:endParaRPr lang="es-ES" sz="3100" kern="1200" dirty="0">
            <a:solidFill>
              <a:schemeClr val="accent3">
                <a:lumMod val="75000"/>
              </a:schemeClr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kern="1200" dirty="0" smtClean="0"/>
            <a:t>Necesidad de modelos externos</a:t>
          </a:r>
          <a:endParaRPr lang="es-ES" sz="2400" kern="1200" dirty="0"/>
        </a:p>
      </dsp:txBody>
      <dsp:txXfrm rot="16200000">
        <a:off x="1933650" y="957014"/>
        <a:ext cx="4525962" cy="2611933"/>
      </dsp:txXfrm>
    </dsp:sp>
    <dsp:sp modelId="{47B27196-BEF7-4EC7-B29D-EBB3AE493D22}">
      <dsp:nvSpPr>
        <dsp:cNvPr id="0" name=""/>
        <dsp:cNvSpPr/>
      </dsp:nvSpPr>
      <dsp:spPr>
        <a:xfrm rot="16200000">
          <a:off x="4659647" y="957014"/>
          <a:ext cx="4525962" cy="261193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0" tIns="0" rIns="196791" bIns="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>
              <a:solidFill>
                <a:schemeClr val="accent3">
                  <a:lumMod val="75000"/>
                </a:schemeClr>
              </a:solidFill>
            </a:rPr>
            <a:t>Educación en valores</a:t>
          </a:r>
          <a:endParaRPr lang="es-ES" sz="3100" kern="1200" dirty="0">
            <a:solidFill>
              <a:schemeClr val="accent3">
                <a:lumMod val="75000"/>
              </a:schemeClr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kern="1200" dirty="0" smtClean="0"/>
            <a:t>Ayuda a personas que lo necesiten</a:t>
          </a:r>
          <a:endParaRPr lang="es-ES" sz="2400" kern="1200" dirty="0"/>
        </a:p>
      </dsp:txBody>
      <dsp:txXfrm rot="16200000">
        <a:off x="4659647" y="957014"/>
        <a:ext cx="4525962" cy="261193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77F97D-14DE-459B-AC7F-A820F0B4CCF4}">
      <dsp:nvSpPr>
        <dsp:cNvPr id="0" name=""/>
        <dsp:cNvSpPr/>
      </dsp:nvSpPr>
      <dsp:spPr>
        <a:xfrm>
          <a:off x="617219" y="0"/>
          <a:ext cx="6995160" cy="452596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C5A693-85D4-4DBD-B86E-AFF7DA5C6CE6}">
      <dsp:nvSpPr>
        <dsp:cNvPr id="0" name=""/>
        <dsp:cNvSpPr/>
      </dsp:nvSpPr>
      <dsp:spPr>
        <a:xfrm>
          <a:off x="278874" y="1357788"/>
          <a:ext cx="2468880" cy="1810384"/>
        </a:xfrm>
        <a:prstGeom prst="leftRightArrow">
          <a:avLst/>
        </a:prstGeom>
        <a:solidFill>
          <a:schemeClr val="accent3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tx1"/>
              </a:solidFill>
            </a:rPr>
            <a:t>Ficha Seguimiento del </a:t>
          </a:r>
          <a:r>
            <a:rPr lang="es-ES" sz="1400" kern="1200" dirty="0" err="1" smtClean="0">
              <a:solidFill>
                <a:schemeClr val="tx1"/>
              </a:solidFill>
            </a:rPr>
            <a:t>alumando</a:t>
          </a:r>
          <a:endParaRPr lang="es-ES" sz="1400" kern="1200" dirty="0">
            <a:solidFill>
              <a:schemeClr val="tx1"/>
            </a:solidFill>
          </a:endParaRPr>
        </a:p>
      </dsp:txBody>
      <dsp:txXfrm>
        <a:off x="278874" y="1357788"/>
        <a:ext cx="2468880" cy="1810384"/>
      </dsp:txXfrm>
    </dsp:sp>
    <dsp:sp modelId="{1818041C-4924-4C93-8B47-8FFAAB90E5AA}">
      <dsp:nvSpPr>
        <dsp:cNvPr id="0" name=""/>
        <dsp:cNvSpPr/>
      </dsp:nvSpPr>
      <dsp:spPr>
        <a:xfrm>
          <a:off x="2880359" y="1357788"/>
          <a:ext cx="2468880" cy="1810384"/>
        </a:xfrm>
        <a:prstGeom prst="leftRightArrow">
          <a:avLst/>
        </a:prstGeom>
        <a:solidFill>
          <a:schemeClr val="accent3">
            <a:lumMod val="60000"/>
            <a:lumOff val="4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tx1"/>
              </a:solidFill>
            </a:rPr>
            <a:t>Comunicación con responsable de la asociación</a:t>
          </a:r>
          <a:endParaRPr lang="es-ES" sz="1400" kern="1200" dirty="0">
            <a:solidFill>
              <a:schemeClr val="tx1"/>
            </a:solidFill>
          </a:endParaRPr>
        </a:p>
      </dsp:txBody>
      <dsp:txXfrm>
        <a:off x="2880359" y="1357788"/>
        <a:ext cx="2468880" cy="1810384"/>
      </dsp:txXfrm>
    </dsp:sp>
    <dsp:sp modelId="{B5134B87-B7E6-4759-A314-2C8087BECAF5}">
      <dsp:nvSpPr>
        <dsp:cNvPr id="0" name=""/>
        <dsp:cNvSpPr/>
      </dsp:nvSpPr>
      <dsp:spPr>
        <a:xfrm>
          <a:off x="5481845" y="1357788"/>
          <a:ext cx="2468880" cy="1810384"/>
        </a:xfrm>
        <a:prstGeom prst="leftRightArrow">
          <a:avLst/>
        </a:prstGeom>
        <a:solidFill>
          <a:schemeClr val="accent3">
            <a:lumMod val="40000"/>
            <a:lumOff val="6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tx1"/>
              </a:solidFill>
            </a:rPr>
            <a:t>Informe del profesor</a:t>
          </a:r>
          <a:endParaRPr lang="es-ES" sz="1400" kern="1200" dirty="0">
            <a:solidFill>
              <a:schemeClr val="tx1"/>
            </a:solidFill>
          </a:endParaRPr>
        </a:p>
      </dsp:txBody>
      <dsp:txXfrm>
        <a:off x="5481845" y="1357788"/>
        <a:ext cx="2468880" cy="1810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2CE6F0F-345D-45AC-92B9-0815D47BBD0F}" type="datetimeFigureOut">
              <a:rPr lang="es-ES" smtClean="0"/>
              <a:t>19/04/2018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1CF7CD-BDCA-49AD-9A52-775C56A1F9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CE6F0F-345D-45AC-92B9-0815D47BBD0F}" type="datetimeFigureOut">
              <a:rPr lang="es-ES" smtClean="0"/>
              <a:t>19/04/2018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CF7CD-BDCA-49AD-9A52-775C56A1F9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CE6F0F-345D-45AC-92B9-0815D47BBD0F}" type="datetimeFigureOut">
              <a:rPr lang="es-ES" smtClean="0"/>
              <a:t>19/04/2018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CF7CD-BDCA-49AD-9A52-775C56A1F9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CE6F0F-345D-45AC-92B9-0815D47BBD0F}" type="datetimeFigureOut">
              <a:rPr lang="es-ES" smtClean="0"/>
              <a:t>19/04/2018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CF7CD-BDCA-49AD-9A52-775C56A1F9E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CE6F0F-345D-45AC-92B9-0815D47BBD0F}" type="datetimeFigureOut">
              <a:rPr lang="es-ES" smtClean="0"/>
              <a:t>19/04/2018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CF7CD-BDCA-49AD-9A52-775C56A1F9E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CE6F0F-345D-45AC-92B9-0815D47BBD0F}" type="datetimeFigureOut">
              <a:rPr lang="es-ES" smtClean="0"/>
              <a:t>19/04/2018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CF7CD-BDCA-49AD-9A52-775C56A1F9E6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CE6F0F-345D-45AC-92B9-0815D47BBD0F}" type="datetimeFigureOut">
              <a:rPr lang="es-ES" smtClean="0"/>
              <a:t>19/04/2018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CF7CD-BDCA-49AD-9A52-775C56A1F9E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CE6F0F-345D-45AC-92B9-0815D47BBD0F}" type="datetimeFigureOut">
              <a:rPr lang="es-ES" smtClean="0"/>
              <a:t>19/04/2018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CF7CD-BDCA-49AD-9A52-775C56A1F9E6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CE6F0F-345D-45AC-92B9-0815D47BBD0F}" type="datetimeFigureOut">
              <a:rPr lang="es-ES" smtClean="0"/>
              <a:t>19/04/2018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CF7CD-BDCA-49AD-9A52-775C56A1F9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2CE6F0F-345D-45AC-92B9-0815D47BBD0F}" type="datetimeFigureOut">
              <a:rPr lang="es-ES" smtClean="0"/>
              <a:t>19/04/2018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CF7CD-BDCA-49AD-9A52-775C56A1F9E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CE6F0F-345D-45AC-92B9-0815D47BBD0F}" type="datetimeFigureOut">
              <a:rPr lang="es-ES" smtClean="0"/>
              <a:t>19/04/2018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1CF7CD-BDCA-49AD-9A52-775C56A1F9E6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2CE6F0F-345D-45AC-92B9-0815D47BBD0F}" type="datetimeFigureOut">
              <a:rPr lang="es-ES" smtClean="0"/>
              <a:t>19/04/2018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D1CF7CD-BDCA-49AD-9A52-775C56A1F9E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PROYECTO APS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ES" sz="6600" dirty="0" err="1" smtClean="0">
                <a:solidFill>
                  <a:schemeClr val="accent3">
                    <a:lumMod val="75000"/>
                  </a:schemeClr>
                </a:solidFill>
              </a:rPr>
              <a:t>RelaciónARTE</a:t>
            </a:r>
            <a:r>
              <a:rPr lang="es-ES" sz="6600" dirty="0" smtClean="0">
                <a:solidFill>
                  <a:schemeClr val="accent3">
                    <a:lumMod val="75000"/>
                  </a:schemeClr>
                </a:solidFill>
              </a:rPr>
              <a:t> y </a:t>
            </a:r>
            <a:r>
              <a:rPr lang="es-ES" sz="6600" dirty="0" smtClean="0">
                <a:solidFill>
                  <a:schemeClr val="accent3">
                    <a:lumMod val="75000"/>
                  </a:schemeClr>
                </a:solidFill>
              </a:rPr>
              <a:t>ayudARTE</a:t>
            </a:r>
          </a:p>
          <a:p>
            <a:r>
              <a:rPr lang="es-ES" sz="3600" dirty="0" smtClean="0"/>
              <a:t>Ana Isabel Gómez Rubio</a:t>
            </a:r>
          </a:p>
          <a:p>
            <a:endParaRPr lang="es-E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Proyecto en el que se incluye una actividad para la comunidad, como es el voluntariado junto con actividades de enseñanza-aprendizaje. </a:t>
            </a:r>
          </a:p>
          <a:p>
            <a:r>
              <a:rPr lang="es-ES" dirty="0" smtClean="0"/>
              <a:t>El alumnado realizara ayuda a personas mayores o discapacitados a la vez que prestará los servicios de </a:t>
            </a:r>
            <a:r>
              <a:rPr lang="es-ES" dirty="0" err="1" smtClean="0"/>
              <a:t>estettica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¿ Qué es?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Visitas al domicilio para prestar servicios de estética</a:t>
            </a:r>
          </a:p>
          <a:p>
            <a:r>
              <a:rPr lang="es-ES" dirty="0" smtClean="0"/>
              <a:t>Acompañamiento desde el domicilio al centro educativo , siendo en este donde se realice el servicio.</a:t>
            </a:r>
          </a:p>
          <a:p>
            <a:r>
              <a:rPr lang="es-ES" dirty="0" smtClean="0"/>
              <a:t>Alumnos y alumnas de 2º curso de formación profesional básica de peluquería y estética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¿Cómo se va a realizar? ¿ Qué alumnado participa?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¿ Quiénes están implicados?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        OBJETIVOS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6126480"/>
            <a:ext cx="2746648" cy="45719"/>
          </a:xfrm>
        </p:spPr>
        <p:txBody>
          <a:bodyPr>
            <a:normAutofit fontScale="25000" lnSpcReduction="20000"/>
          </a:bodyPr>
          <a:lstStyle/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 flipV="1">
            <a:off x="4645027" y="6172200"/>
            <a:ext cx="1295125" cy="65112"/>
          </a:xfrm>
        </p:spPr>
        <p:txBody>
          <a:bodyPr>
            <a:normAutofit fontScale="25000" lnSpcReduction="20000"/>
          </a:bodyPr>
          <a:lstStyle/>
          <a:p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dirty="0" smtClean="0"/>
              <a:t> </a:t>
            </a: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DEL CURRICULO</a:t>
            </a:r>
          </a:p>
          <a:p>
            <a:pPr>
              <a:buNone/>
            </a:pPr>
            <a:r>
              <a:rPr lang="es-ES" dirty="0" smtClean="0"/>
              <a:t>- Realizar </a:t>
            </a:r>
            <a:r>
              <a:rPr lang="es-ES" dirty="0" smtClean="0"/>
              <a:t>peinados y cambios de forma en el cabello 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- Realizar </a:t>
            </a:r>
            <a:r>
              <a:rPr lang="es-ES" dirty="0" smtClean="0"/>
              <a:t>maquillajes adecuados 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- Realizar </a:t>
            </a:r>
            <a:r>
              <a:rPr lang="es-ES" dirty="0" smtClean="0"/>
              <a:t>el proceso de manicura y </a:t>
            </a:r>
            <a:r>
              <a:rPr lang="es-ES" dirty="0" smtClean="0"/>
              <a:t>pedicura</a:t>
            </a:r>
          </a:p>
          <a:p>
            <a:pPr>
              <a:buNone/>
            </a:pPr>
            <a:r>
              <a:rPr lang="es-ES" dirty="0" smtClean="0"/>
              <a:t>- Analizar </a:t>
            </a:r>
            <a:r>
              <a:rPr lang="es-ES" dirty="0" smtClean="0"/>
              <a:t>los procesos, evaluarlos y proponer mejoras 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- Realizar </a:t>
            </a:r>
            <a:r>
              <a:rPr lang="es-ES" dirty="0" smtClean="0"/>
              <a:t>una adecuada atención al cliente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 </a:t>
            </a: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DEL SERVICIO</a:t>
            </a:r>
          </a:p>
          <a:p>
            <a:pPr>
              <a:buNone/>
            </a:pPr>
            <a:r>
              <a:rPr lang="es-ES" dirty="0" smtClean="0"/>
              <a:t>- Fomentar </a:t>
            </a:r>
            <a:r>
              <a:rPr lang="es-ES" dirty="0" smtClean="0"/>
              <a:t>la autonomía del alumnado 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- Motivar </a:t>
            </a:r>
            <a:r>
              <a:rPr lang="es-ES" dirty="0" smtClean="0"/>
              <a:t>su </a:t>
            </a:r>
            <a:r>
              <a:rPr lang="es-ES" dirty="0" smtClean="0"/>
              <a:t>aprendizaje</a:t>
            </a:r>
          </a:p>
          <a:p>
            <a:pPr>
              <a:buNone/>
            </a:pPr>
            <a:r>
              <a:rPr lang="es-ES" dirty="0" smtClean="0"/>
              <a:t>- Aumentar </a:t>
            </a:r>
            <a:r>
              <a:rPr lang="es-ES" dirty="0" smtClean="0"/>
              <a:t>su </a:t>
            </a:r>
            <a:r>
              <a:rPr lang="es-ES" dirty="0" smtClean="0"/>
              <a:t>formación</a:t>
            </a:r>
          </a:p>
          <a:p>
            <a:pPr>
              <a:buNone/>
            </a:pPr>
            <a:r>
              <a:rPr lang="es-ES" dirty="0" smtClean="0"/>
              <a:t>- Fomentar </a:t>
            </a:r>
            <a:r>
              <a:rPr lang="es-ES" dirty="0" smtClean="0"/>
              <a:t>la sociabilización del alumnado</a:t>
            </a:r>
            <a:endParaRPr lang="es-E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¿Por qué es viable?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      EVALUACION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916832"/>
            <a:ext cx="4040188" cy="4255368"/>
          </a:xfrm>
        </p:spPr>
        <p:txBody>
          <a:bodyPr>
            <a:normAutofit/>
          </a:bodyPr>
          <a:lstStyle/>
          <a:p>
            <a:r>
              <a:rPr lang="es-ES" dirty="0" smtClean="0"/>
              <a:t>- Ficha documentada del trabajo realizado</a:t>
            </a:r>
          </a:p>
          <a:p>
            <a:r>
              <a:rPr lang="es-ES" dirty="0" smtClean="0"/>
              <a:t>- Fotografía del trabajo</a:t>
            </a:r>
          </a:p>
          <a:p>
            <a:r>
              <a:rPr lang="es-ES" dirty="0" smtClean="0"/>
              <a:t>- Análisis y propuestas de mejora</a:t>
            </a:r>
          </a:p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1916832"/>
            <a:ext cx="4041775" cy="4255368"/>
          </a:xfrm>
        </p:spPr>
        <p:txBody>
          <a:bodyPr>
            <a:normAutofit/>
          </a:bodyPr>
          <a:lstStyle/>
          <a:p>
            <a:r>
              <a:rPr lang="es-ES" dirty="0" smtClean="0"/>
              <a:t>Actitud 20 %, procedimientos 60% conceptos 20%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4721010"/>
          </a:xfrm>
        </p:spPr>
        <p:txBody>
          <a:bodyPr/>
          <a:lstStyle/>
          <a:p>
            <a:pPr>
              <a:buNone/>
            </a:pP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   Procesos y recursos 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5"/>
            <a:ext cx="4041775" cy="472538"/>
          </a:xfrm>
        </p:spPr>
        <p:txBody>
          <a:bodyPr/>
          <a:lstStyle/>
          <a:p>
            <a:pPr>
              <a:buNone/>
            </a:pP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          Criterios</a:t>
            </a:r>
          </a:p>
          <a:p>
            <a:pPr>
              <a:buNone/>
            </a:pPr>
            <a:endParaRPr lang="es-E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         SEGUIMIENTO 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</TotalTime>
  <Words>264</Words>
  <Application>Microsoft Office PowerPoint</Application>
  <PresentationFormat>Presentación en pantalla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Concurrencia</vt:lpstr>
      <vt:lpstr>PROYECTO APS </vt:lpstr>
      <vt:lpstr>¿ Qué es?</vt:lpstr>
      <vt:lpstr>¿Cómo se va a realizar? ¿ Qué alumnado participa?</vt:lpstr>
      <vt:lpstr>¿ Quiénes están implicados?</vt:lpstr>
      <vt:lpstr>              OBJETIVOS</vt:lpstr>
      <vt:lpstr>¿Por qué es viable?</vt:lpstr>
      <vt:lpstr>            EVALUACION</vt:lpstr>
      <vt:lpstr>               SEGUIMIENTO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APS</dc:title>
  <dc:creator>profesores</dc:creator>
  <cp:lastModifiedBy>profesores</cp:lastModifiedBy>
  <cp:revision>5</cp:revision>
  <dcterms:created xsi:type="dcterms:W3CDTF">2018-04-19T15:26:33Z</dcterms:created>
  <dcterms:modified xsi:type="dcterms:W3CDTF">2018-04-19T16:12:11Z</dcterms:modified>
</cp:coreProperties>
</file>