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D0BBA-0051-44C6-A3A0-7660A0249228}" type="datetimeFigureOut">
              <a:rPr lang="es-ES" smtClean="0"/>
              <a:pPr/>
              <a:t>08/06/2024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570A9-D2D5-4E4E-B21C-57159CBFC7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URRICULUM VITA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4797152"/>
            <a:ext cx="2619375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CuadroTexto"/>
          <p:cNvSpPr txBox="1"/>
          <p:nvPr/>
        </p:nvSpPr>
        <p:spPr>
          <a:xfrm>
            <a:off x="323528" y="332656"/>
            <a:ext cx="8280920" cy="706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INSTRUCCIONES</a:t>
            </a:r>
          </a:p>
          <a:p>
            <a:pPr algn="ctr"/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algn="just"/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Con estas actividades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vamos 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a aprender a elaborar un Currículum Vitae Básico. Para ello, vamos a realizar diferentes  actividades. Tienes que seguir los pasos numerados del 1 al 5. Cuando llegues al paso número 3, si el resultado es negativo, dirígete al enlace de “REPOSTAJE” para repasar los conceptos básicos. También puedes volver a realizar las Tareas 1 y 2 para ver dónde están las dificultades.</a:t>
            </a: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Después puedes continuar hasta la Tarea 4 y luego listo hacia la META. Si llegas hasta el final, eso indica que ya sabes cómo realizar tu propio Currículum Vitae que será la principal herramienta a la hora de buscar empleo. </a:t>
            </a:r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	¡¡¡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ÁNIMO Y ADELANTE</a:t>
            </a: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!!!</a:t>
            </a:r>
          </a:p>
          <a:p>
            <a:pPr algn="just">
              <a:lnSpc>
                <a:spcPct val="150000"/>
              </a:lnSpc>
            </a:pPr>
            <a:endParaRPr lang="es-ES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marL="265113" lvl="3" indent="177800"/>
            <a:endParaRPr lang="es-ES" sz="1200" b="1" dirty="0" smtClean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  <a:p>
            <a:pPr marL="265113" lvl="3" indent="177800"/>
            <a:r>
              <a:rPr lang="es-ES" sz="1200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ANA MATEOS</a:t>
            </a:r>
          </a:p>
          <a:p>
            <a:pPr marL="265113" lvl="3" indent="177800"/>
            <a:r>
              <a:rPr lang="es-ES" sz="1200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Nivel II – ESO  (CEPA CID CAMPEADOR)</a:t>
            </a:r>
          </a:p>
          <a:p>
            <a:pPr marL="265113" lvl="3" indent="177800">
              <a:lnSpc>
                <a:spcPct val="150000"/>
              </a:lnSpc>
            </a:pPr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 </a:t>
            </a:r>
            <a:endParaRPr lang="es-ES" b="1" dirty="0">
              <a:solidFill>
                <a:schemeClr val="accent4">
                  <a:lumMod val="50000"/>
                </a:schemeClr>
              </a:solidFill>
              <a:latin typeface="MV Boli" pitchFamily="2" charset="0"/>
              <a:cs typeface="MV Boli" pitchFamily="2" charset="0"/>
            </a:endParaRPr>
          </a:p>
        </p:txBody>
      </p:sp>
      <p:pic>
        <p:nvPicPr>
          <p:cNvPr id="6" name="INSTRUCCIONES">
            <a:hlinkClick r:id="" action="ppaction://media"/>
          </p:cNvPr>
          <p:cNvPicPr>
            <a:picLocks noRot="1" noChangeAspect="1"/>
          </p:cNvPicPr>
          <p:nvPr>
            <a:wavAudioFile r:embed="rId1" name="INSTRUCCIONES"/>
          </p:nvPr>
        </p:nvPicPr>
        <p:blipFill>
          <a:blip r:embed="rId4" cstate="print"/>
          <a:stretch>
            <a:fillRect/>
          </a:stretch>
        </p:blipFill>
        <p:spPr>
          <a:xfrm>
            <a:off x="6300192" y="332656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1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120</Words>
  <Application>Microsoft Office PowerPoint</Application>
  <PresentationFormat>Presentación en pantalla (4:3)</PresentationFormat>
  <Paragraphs>11</Paragraphs>
  <Slides>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JUAN</dc:creator>
  <cp:lastModifiedBy>JUAN</cp:lastModifiedBy>
  <cp:revision>7</cp:revision>
  <dcterms:created xsi:type="dcterms:W3CDTF">2024-06-08T12:28:51Z</dcterms:created>
  <dcterms:modified xsi:type="dcterms:W3CDTF">2024-06-08T15:57:00Z</dcterms:modified>
</cp:coreProperties>
</file>