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308" r:id="rId3"/>
    <p:sldId id="263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147" y="-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1A79D-8955-44E8-BACE-8530929A3B47}" type="datetimeFigureOut">
              <a:rPr lang="es-ES" smtClean="0"/>
              <a:t>02/06/2022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6B57F-E025-4704-BBB9-EA85585DD6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310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108dede5e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108dede5e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g10ad6db7fc7_0_9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5" name="Google Shape;775;g10ad6db7fc7_0_9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7895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10ba9b38579_0_9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10ba9b38579_0_9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001913" y="1417533"/>
            <a:ext cx="4921200" cy="32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7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002080" y="4786199"/>
            <a:ext cx="4921200" cy="5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590594">
            <a:off x="9742283" y="4355912"/>
            <a:ext cx="4215359" cy="4492645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-442837" y="-1739551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-1063367" y="2688934"/>
            <a:ext cx="2344416" cy="2071597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 rot="5400000">
            <a:off x="7243209" y="-1733443"/>
            <a:ext cx="1942176" cy="2301204"/>
          </a:xfrm>
          <a:custGeom>
            <a:avLst/>
            <a:gdLst/>
            <a:ahLst/>
            <a:cxnLst/>
            <a:rect l="l" t="t" r="r" b="b"/>
            <a:pathLst>
              <a:path w="52624" h="62352" extrusionOk="0">
                <a:moveTo>
                  <a:pt x="7937" y="0"/>
                </a:moveTo>
                <a:cubicBezTo>
                  <a:pt x="7417" y="0"/>
                  <a:pt x="6871" y="336"/>
                  <a:pt x="6822" y="1001"/>
                </a:cubicBezTo>
                <a:cubicBezTo>
                  <a:pt x="6722" y="2426"/>
                  <a:pt x="6623" y="3867"/>
                  <a:pt x="6523" y="5309"/>
                </a:cubicBezTo>
                <a:cubicBezTo>
                  <a:pt x="4916" y="5127"/>
                  <a:pt x="3308" y="4928"/>
                  <a:pt x="1701" y="4712"/>
                </a:cubicBezTo>
                <a:cubicBezTo>
                  <a:pt x="1634" y="4703"/>
                  <a:pt x="1569" y="4698"/>
                  <a:pt x="1505" y="4698"/>
                </a:cubicBezTo>
                <a:cubicBezTo>
                  <a:pt x="477" y="4698"/>
                  <a:pt x="0" y="5915"/>
                  <a:pt x="906" y="6602"/>
                </a:cubicBezTo>
                <a:cubicBezTo>
                  <a:pt x="1154" y="6784"/>
                  <a:pt x="1386" y="6950"/>
                  <a:pt x="1618" y="7132"/>
                </a:cubicBezTo>
                <a:cubicBezTo>
                  <a:pt x="1779" y="7266"/>
                  <a:pt x="1969" y="7329"/>
                  <a:pt x="2156" y="7329"/>
                </a:cubicBezTo>
                <a:cubicBezTo>
                  <a:pt x="2433" y="7329"/>
                  <a:pt x="2703" y="7190"/>
                  <a:pt x="2861" y="6933"/>
                </a:cubicBezTo>
                <a:cubicBezTo>
                  <a:pt x="4038" y="7082"/>
                  <a:pt x="5214" y="7231"/>
                  <a:pt x="6391" y="7347"/>
                </a:cubicBezTo>
                <a:cubicBezTo>
                  <a:pt x="5512" y="20670"/>
                  <a:pt x="4916" y="33993"/>
                  <a:pt x="4584" y="47349"/>
                </a:cubicBezTo>
                <a:cubicBezTo>
                  <a:pt x="4485" y="51608"/>
                  <a:pt x="4071" y="56066"/>
                  <a:pt x="4634" y="60308"/>
                </a:cubicBezTo>
                <a:cubicBezTo>
                  <a:pt x="4699" y="60823"/>
                  <a:pt x="5028" y="61353"/>
                  <a:pt x="5624" y="61353"/>
                </a:cubicBezTo>
                <a:cubicBezTo>
                  <a:pt x="5642" y="61353"/>
                  <a:pt x="5660" y="61353"/>
                  <a:pt x="5678" y="61352"/>
                </a:cubicBezTo>
                <a:cubicBezTo>
                  <a:pt x="11138" y="61025"/>
                  <a:pt x="16606" y="60862"/>
                  <a:pt x="22076" y="60862"/>
                </a:cubicBezTo>
                <a:cubicBezTo>
                  <a:pt x="31596" y="60862"/>
                  <a:pt x="41119" y="61357"/>
                  <a:pt x="50602" y="62346"/>
                </a:cubicBezTo>
                <a:cubicBezTo>
                  <a:pt x="50633" y="62350"/>
                  <a:pt x="50663" y="62351"/>
                  <a:pt x="50693" y="62351"/>
                </a:cubicBezTo>
                <a:cubicBezTo>
                  <a:pt x="51225" y="62351"/>
                  <a:pt x="51598" y="61805"/>
                  <a:pt x="51629" y="61319"/>
                </a:cubicBezTo>
                <a:cubicBezTo>
                  <a:pt x="52508" y="46803"/>
                  <a:pt x="52624" y="32237"/>
                  <a:pt x="51961" y="17704"/>
                </a:cubicBezTo>
                <a:cubicBezTo>
                  <a:pt x="51779" y="13594"/>
                  <a:pt x="51530" y="9485"/>
                  <a:pt x="51215" y="5392"/>
                </a:cubicBezTo>
                <a:cubicBezTo>
                  <a:pt x="51184" y="4905"/>
                  <a:pt x="50809" y="4343"/>
                  <a:pt x="50262" y="4343"/>
                </a:cubicBezTo>
                <a:cubicBezTo>
                  <a:pt x="50232" y="4343"/>
                  <a:pt x="50202" y="4345"/>
                  <a:pt x="50171" y="4348"/>
                </a:cubicBezTo>
                <a:cubicBezTo>
                  <a:pt x="41030" y="5393"/>
                  <a:pt x="31794" y="6109"/>
                  <a:pt x="22574" y="6109"/>
                </a:cubicBezTo>
                <a:cubicBezTo>
                  <a:pt x="17905" y="6109"/>
                  <a:pt x="13240" y="5926"/>
                  <a:pt x="8595" y="5508"/>
                </a:cubicBezTo>
                <a:cubicBezTo>
                  <a:pt x="8694" y="4000"/>
                  <a:pt x="8793" y="2492"/>
                  <a:pt x="8893" y="1001"/>
                </a:cubicBezTo>
                <a:cubicBezTo>
                  <a:pt x="8942" y="332"/>
                  <a:pt x="8453" y="0"/>
                  <a:pt x="79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-852177" y="1707496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3929255" y="6115207"/>
            <a:ext cx="3399773" cy="2592083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-1356356" y="-803577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 rot="-2700000">
            <a:off x="690671" y="5826018"/>
            <a:ext cx="1333828" cy="2647044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 rot="-9352694">
            <a:off x="11694315" y="1079298"/>
            <a:ext cx="1412904" cy="1819220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 rot="346474">
            <a:off x="10573955" y="-1323014"/>
            <a:ext cx="2952675" cy="2415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3623220" y="5801780"/>
            <a:ext cx="2096269" cy="258293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-1902782" y="-1258269"/>
            <a:ext cx="3399751" cy="503607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 rot="-5578358">
            <a:off x="10800579" y="6192130"/>
            <a:ext cx="1061045" cy="14406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 rot="-10453457">
            <a:off x="10332236" y="-1566486"/>
            <a:ext cx="2096299" cy="25829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4645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1"/>
          <p:cNvSpPr txBox="1">
            <a:spLocks noGrp="1"/>
          </p:cNvSpPr>
          <p:nvPr>
            <p:ph type="title" hasCustomPrompt="1"/>
          </p:nvPr>
        </p:nvSpPr>
        <p:spPr>
          <a:xfrm>
            <a:off x="3067797" y="1818000"/>
            <a:ext cx="60564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7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100" name="Google Shape;100;p11"/>
          <p:cNvSpPr txBox="1">
            <a:spLocks noGrp="1"/>
          </p:cNvSpPr>
          <p:nvPr>
            <p:ph type="subTitle" idx="1"/>
          </p:nvPr>
        </p:nvSpPr>
        <p:spPr>
          <a:xfrm>
            <a:off x="3067197" y="3885864"/>
            <a:ext cx="6057600" cy="5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01" name="Google Shape;101;p11"/>
          <p:cNvSpPr/>
          <p:nvPr/>
        </p:nvSpPr>
        <p:spPr>
          <a:xfrm rot="2453960" flipH="1">
            <a:off x="-340127" y="4621743"/>
            <a:ext cx="1092184" cy="216749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" name="Google Shape;102;p11"/>
          <p:cNvSpPr/>
          <p:nvPr/>
        </p:nvSpPr>
        <p:spPr>
          <a:xfrm rot="5124473" flipH="1">
            <a:off x="450311" y="5324230"/>
            <a:ext cx="2003907" cy="272063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11"/>
          <p:cNvSpPr/>
          <p:nvPr/>
        </p:nvSpPr>
        <p:spPr>
          <a:xfrm flipH="1">
            <a:off x="11357905" y="2379609"/>
            <a:ext cx="823169" cy="111767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11"/>
          <p:cNvSpPr/>
          <p:nvPr/>
        </p:nvSpPr>
        <p:spPr>
          <a:xfrm rot="-5276614" flipH="1">
            <a:off x="11357778" y="1980558"/>
            <a:ext cx="1464333" cy="18042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236191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6400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947500" y="2289456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947500" y="1594453"/>
            <a:ext cx="13440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947500" y="2988000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5250463" y="2289456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5250467" y="1594467"/>
            <a:ext cx="143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5250467" y="2988004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5250463" y="4675572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5250467" y="3979900"/>
            <a:ext cx="143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947500" y="4675572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947500" y="3979900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947500" y="5374053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10461435" y="-459697"/>
            <a:ext cx="2008563" cy="1943305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/>
          <p:nvPr/>
        </p:nvSpPr>
        <p:spPr>
          <a:xfrm rot="-8100000">
            <a:off x="10661571" y="-571468"/>
            <a:ext cx="2096268" cy="25829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5250467" y="5374053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0706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title"/>
          </p:nvPr>
        </p:nvSpPr>
        <p:spPr>
          <a:xfrm>
            <a:off x="2168600" y="4737733"/>
            <a:ext cx="78548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125" name="Google Shape;125;p14"/>
          <p:cNvSpPr txBox="1">
            <a:spLocks noGrp="1"/>
          </p:cNvSpPr>
          <p:nvPr>
            <p:ph type="subTitle" idx="1"/>
          </p:nvPr>
        </p:nvSpPr>
        <p:spPr>
          <a:xfrm>
            <a:off x="2168600" y="2093300"/>
            <a:ext cx="7854800" cy="20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1803830" y="-2020269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14"/>
          <p:cNvSpPr/>
          <p:nvPr/>
        </p:nvSpPr>
        <p:spPr>
          <a:xfrm>
            <a:off x="-1011533" y="3327234"/>
            <a:ext cx="1971545" cy="174199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14"/>
          <p:cNvSpPr/>
          <p:nvPr/>
        </p:nvSpPr>
        <p:spPr>
          <a:xfrm>
            <a:off x="-181071" y="2145777"/>
            <a:ext cx="699913" cy="95032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14"/>
          <p:cNvSpPr/>
          <p:nvPr/>
        </p:nvSpPr>
        <p:spPr>
          <a:xfrm rot="1472601">
            <a:off x="10670079" y="-667115"/>
            <a:ext cx="2062287" cy="168730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14"/>
          <p:cNvSpPr/>
          <p:nvPr/>
        </p:nvSpPr>
        <p:spPr>
          <a:xfrm rot="-5636126">
            <a:off x="9118993" y="5695998"/>
            <a:ext cx="1841695" cy="250049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14"/>
          <p:cNvSpPr/>
          <p:nvPr/>
        </p:nvSpPr>
        <p:spPr>
          <a:xfrm rot="-9327472">
            <a:off x="10383573" y="-1259791"/>
            <a:ext cx="1762672" cy="217189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/>
          <p:nvPr/>
        </p:nvSpPr>
        <p:spPr>
          <a:xfrm rot="5276689">
            <a:off x="-726108" y="1806449"/>
            <a:ext cx="1245077" cy="153413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14"/>
          <p:cNvSpPr/>
          <p:nvPr/>
        </p:nvSpPr>
        <p:spPr>
          <a:xfrm>
            <a:off x="2849967" y="6195666"/>
            <a:ext cx="2766168" cy="2109148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14"/>
          <p:cNvSpPr/>
          <p:nvPr/>
        </p:nvSpPr>
        <p:spPr>
          <a:xfrm>
            <a:off x="4051690" y="6051000"/>
            <a:ext cx="1705671" cy="210165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14"/>
          <p:cNvSpPr/>
          <p:nvPr/>
        </p:nvSpPr>
        <p:spPr>
          <a:xfrm>
            <a:off x="4647199" y="-327868"/>
            <a:ext cx="866871" cy="70925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59248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"/>
          <p:cNvSpPr txBox="1">
            <a:spLocks noGrp="1"/>
          </p:cNvSpPr>
          <p:nvPr>
            <p:ph type="subTitle" idx="1"/>
          </p:nvPr>
        </p:nvSpPr>
        <p:spPr>
          <a:xfrm>
            <a:off x="5800692" y="2789767"/>
            <a:ext cx="4877200" cy="18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title"/>
          </p:nvPr>
        </p:nvSpPr>
        <p:spPr>
          <a:xfrm>
            <a:off x="960000" y="3148800"/>
            <a:ext cx="41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5"/>
          <p:cNvSpPr/>
          <p:nvPr/>
        </p:nvSpPr>
        <p:spPr>
          <a:xfrm rot="-5400000">
            <a:off x="1077932" y="6094705"/>
            <a:ext cx="1768131" cy="156226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15"/>
          <p:cNvSpPr/>
          <p:nvPr/>
        </p:nvSpPr>
        <p:spPr>
          <a:xfrm>
            <a:off x="-267933" y="-1886500"/>
            <a:ext cx="2944316" cy="3329917"/>
          </a:xfrm>
          <a:custGeom>
            <a:avLst/>
            <a:gdLst/>
            <a:ahLst/>
            <a:cxnLst/>
            <a:rect l="l" t="t" r="r" b="b"/>
            <a:pathLst>
              <a:path w="56939" h="64396" extrusionOk="0">
                <a:moveTo>
                  <a:pt x="16540" y="1"/>
                </a:moveTo>
                <a:cubicBezTo>
                  <a:pt x="16236" y="1"/>
                  <a:pt x="15933" y="134"/>
                  <a:pt x="15726" y="399"/>
                </a:cubicBezTo>
                <a:cubicBezTo>
                  <a:pt x="11716" y="5453"/>
                  <a:pt x="7325" y="10192"/>
                  <a:pt x="2602" y="14583"/>
                </a:cubicBezTo>
                <a:cubicBezTo>
                  <a:pt x="2403" y="14749"/>
                  <a:pt x="2287" y="14981"/>
                  <a:pt x="2254" y="15230"/>
                </a:cubicBezTo>
                <a:cubicBezTo>
                  <a:pt x="1674" y="15743"/>
                  <a:pt x="1094" y="16240"/>
                  <a:pt x="514" y="16738"/>
                </a:cubicBezTo>
                <a:cubicBezTo>
                  <a:pt x="83" y="17102"/>
                  <a:pt x="0" y="17732"/>
                  <a:pt x="315" y="18196"/>
                </a:cubicBezTo>
                <a:cubicBezTo>
                  <a:pt x="5999" y="25586"/>
                  <a:pt x="33076" y="60236"/>
                  <a:pt x="35595" y="63882"/>
                </a:cubicBezTo>
                <a:cubicBezTo>
                  <a:pt x="35774" y="64131"/>
                  <a:pt x="36127" y="64284"/>
                  <a:pt x="36462" y="64284"/>
                </a:cubicBezTo>
                <a:cubicBezTo>
                  <a:pt x="36685" y="64284"/>
                  <a:pt x="36901" y="64216"/>
                  <a:pt x="37053" y="64064"/>
                </a:cubicBezTo>
                <a:lnTo>
                  <a:pt x="42969" y="58314"/>
                </a:lnTo>
                <a:lnTo>
                  <a:pt x="47195" y="63998"/>
                </a:lnTo>
                <a:cubicBezTo>
                  <a:pt x="47397" y="64259"/>
                  <a:pt x="47701" y="64395"/>
                  <a:pt x="48012" y="64395"/>
                </a:cubicBezTo>
                <a:cubicBezTo>
                  <a:pt x="48234" y="64395"/>
                  <a:pt x="48459" y="64325"/>
                  <a:pt x="48653" y="64180"/>
                </a:cubicBezTo>
                <a:cubicBezTo>
                  <a:pt x="51304" y="62142"/>
                  <a:pt x="53840" y="59954"/>
                  <a:pt x="56275" y="57651"/>
                </a:cubicBezTo>
                <a:cubicBezTo>
                  <a:pt x="56690" y="57253"/>
                  <a:pt x="56806" y="56707"/>
                  <a:pt x="56458" y="56209"/>
                </a:cubicBezTo>
                <a:cubicBezTo>
                  <a:pt x="54917" y="53989"/>
                  <a:pt x="53226" y="51868"/>
                  <a:pt x="51387" y="49863"/>
                </a:cubicBezTo>
                <a:lnTo>
                  <a:pt x="56391" y="46167"/>
                </a:lnTo>
                <a:cubicBezTo>
                  <a:pt x="56806" y="45836"/>
                  <a:pt x="56938" y="45124"/>
                  <a:pt x="56574" y="44709"/>
                </a:cubicBezTo>
                <a:lnTo>
                  <a:pt x="26000" y="10159"/>
                </a:lnTo>
                <a:lnTo>
                  <a:pt x="17367" y="399"/>
                </a:lnTo>
                <a:cubicBezTo>
                  <a:pt x="17151" y="134"/>
                  <a:pt x="16845" y="1"/>
                  <a:pt x="1654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15"/>
          <p:cNvSpPr/>
          <p:nvPr/>
        </p:nvSpPr>
        <p:spPr>
          <a:xfrm>
            <a:off x="-1089817" y="-228576"/>
            <a:ext cx="3582469" cy="160290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15"/>
          <p:cNvSpPr/>
          <p:nvPr/>
        </p:nvSpPr>
        <p:spPr>
          <a:xfrm rot="-5400000" flipH="1">
            <a:off x="8626702" y="6157523"/>
            <a:ext cx="2626581" cy="2455673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15"/>
          <p:cNvSpPr/>
          <p:nvPr/>
        </p:nvSpPr>
        <p:spPr>
          <a:xfrm rot="5890238">
            <a:off x="10643889" y="5582839"/>
            <a:ext cx="931281" cy="119909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15"/>
          <p:cNvSpPr/>
          <p:nvPr/>
        </p:nvSpPr>
        <p:spPr>
          <a:xfrm>
            <a:off x="7839515" y="-530312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15"/>
          <p:cNvSpPr/>
          <p:nvPr/>
        </p:nvSpPr>
        <p:spPr>
          <a:xfrm>
            <a:off x="-111903" y="4798814"/>
            <a:ext cx="962145" cy="13063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15"/>
          <p:cNvSpPr/>
          <p:nvPr/>
        </p:nvSpPr>
        <p:spPr>
          <a:xfrm rot="5276756">
            <a:off x="-861174" y="4433937"/>
            <a:ext cx="1711559" cy="21089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15"/>
          <p:cNvSpPr/>
          <p:nvPr/>
        </p:nvSpPr>
        <p:spPr>
          <a:xfrm rot="5400000" flipH="1">
            <a:off x="8355596" y="6348772"/>
            <a:ext cx="706281" cy="95896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" name="Google Shape;148;p15"/>
          <p:cNvSpPr/>
          <p:nvPr/>
        </p:nvSpPr>
        <p:spPr>
          <a:xfrm rot="-9594276" flipH="1">
            <a:off x="6899623" y="-1021339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15"/>
          <p:cNvSpPr/>
          <p:nvPr/>
        </p:nvSpPr>
        <p:spPr>
          <a:xfrm rot="148401" flipH="1">
            <a:off x="7885423" y="6178796"/>
            <a:ext cx="1550512" cy="216506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57113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346000" y="2348800"/>
            <a:ext cx="26880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933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6861984" y="2348813"/>
            <a:ext cx="26880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933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346000" y="3369867"/>
            <a:ext cx="39360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6861993" y="3369867"/>
            <a:ext cx="39360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6"/>
          <p:cNvSpPr/>
          <p:nvPr/>
        </p:nvSpPr>
        <p:spPr>
          <a:xfrm rot="5400000">
            <a:off x="9563769" y="-784590"/>
            <a:ext cx="1880472" cy="166152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16"/>
          <p:cNvSpPr/>
          <p:nvPr/>
        </p:nvSpPr>
        <p:spPr>
          <a:xfrm rot="-4840669">
            <a:off x="2245816" y="5154479"/>
            <a:ext cx="2379413" cy="4402235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8" name="Google Shape;158;p16"/>
          <p:cNvSpPr/>
          <p:nvPr/>
        </p:nvSpPr>
        <p:spPr>
          <a:xfrm rot="-5400000">
            <a:off x="6118057" y="6041353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6"/>
          <p:cNvSpPr/>
          <p:nvPr/>
        </p:nvSpPr>
        <p:spPr>
          <a:xfrm rot="-6692913">
            <a:off x="4409151" y="5413068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26384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>
            <a:spLocks noGrp="1"/>
          </p:cNvSpPr>
          <p:nvPr>
            <p:ph type="title"/>
          </p:nvPr>
        </p:nvSpPr>
        <p:spPr>
          <a:xfrm>
            <a:off x="1269600" y="3840700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2" name="Google Shape;162;p17"/>
          <p:cNvSpPr txBox="1">
            <a:spLocks noGrp="1"/>
          </p:cNvSpPr>
          <p:nvPr>
            <p:ph type="subTitle" idx="1"/>
          </p:nvPr>
        </p:nvSpPr>
        <p:spPr>
          <a:xfrm>
            <a:off x="1269600" y="4419576"/>
            <a:ext cx="2640000" cy="1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7"/>
          <p:cNvSpPr txBox="1">
            <a:spLocks noGrp="1"/>
          </p:cNvSpPr>
          <p:nvPr>
            <p:ph type="title" idx="2"/>
          </p:nvPr>
        </p:nvSpPr>
        <p:spPr>
          <a:xfrm>
            <a:off x="4848000" y="3840684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4" name="Google Shape;164;p17"/>
          <p:cNvSpPr txBox="1">
            <a:spLocks noGrp="1"/>
          </p:cNvSpPr>
          <p:nvPr>
            <p:ph type="subTitle" idx="3"/>
          </p:nvPr>
        </p:nvSpPr>
        <p:spPr>
          <a:xfrm>
            <a:off x="4848000" y="4419539"/>
            <a:ext cx="2640000" cy="11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 idx="4"/>
          </p:nvPr>
        </p:nvSpPr>
        <p:spPr>
          <a:xfrm>
            <a:off x="8426400" y="3840684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subTitle" idx="5"/>
          </p:nvPr>
        </p:nvSpPr>
        <p:spPr>
          <a:xfrm>
            <a:off x="8426400" y="4419517"/>
            <a:ext cx="2640000" cy="11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7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7"/>
          <p:cNvSpPr/>
          <p:nvPr/>
        </p:nvSpPr>
        <p:spPr>
          <a:xfrm>
            <a:off x="1269600" y="-1849899"/>
            <a:ext cx="2886248" cy="236144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7"/>
          <p:cNvSpPr/>
          <p:nvPr/>
        </p:nvSpPr>
        <p:spPr>
          <a:xfrm rot="-5400000">
            <a:off x="629106" y="5941544"/>
            <a:ext cx="2040151" cy="180276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17"/>
          <p:cNvSpPr/>
          <p:nvPr/>
        </p:nvSpPr>
        <p:spPr>
          <a:xfrm rot="-5779075">
            <a:off x="7657122" y="6115979"/>
            <a:ext cx="870748" cy="118227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17"/>
          <p:cNvSpPr/>
          <p:nvPr/>
        </p:nvSpPr>
        <p:spPr>
          <a:xfrm>
            <a:off x="-1278223" y="-4663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" name="Google Shape;172;p17"/>
          <p:cNvSpPr/>
          <p:nvPr/>
        </p:nvSpPr>
        <p:spPr>
          <a:xfrm rot="2347016">
            <a:off x="11198540" y="301481"/>
            <a:ext cx="2433176" cy="1990828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" name="Google Shape;173;p17"/>
          <p:cNvSpPr/>
          <p:nvPr/>
        </p:nvSpPr>
        <p:spPr>
          <a:xfrm rot="10019787">
            <a:off x="3311087" y="-1430094"/>
            <a:ext cx="1617997" cy="199362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" name="Google Shape;174;p17"/>
          <p:cNvSpPr/>
          <p:nvPr/>
        </p:nvSpPr>
        <p:spPr>
          <a:xfrm rot="-6332028">
            <a:off x="11605800" y="2067252"/>
            <a:ext cx="843061" cy="108550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17"/>
          <p:cNvSpPr/>
          <p:nvPr/>
        </p:nvSpPr>
        <p:spPr>
          <a:xfrm rot="-5801112">
            <a:off x="6281133" y="5533889"/>
            <a:ext cx="2509837" cy="3717844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0147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"/>
          <p:cNvSpPr/>
          <p:nvPr/>
        </p:nvSpPr>
        <p:spPr>
          <a:xfrm>
            <a:off x="-1278223" y="-4663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18"/>
          <p:cNvSpPr txBox="1">
            <a:spLocks noGrp="1"/>
          </p:cNvSpPr>
          <p:nvPr>
            <p:ph type="title"/>
          </p:nvPr>
        </p:nvSpPr>
        <p:spPr>
          <a:xfrm>
            <a:off x="1071397" y="1553400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533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79" name="Google Shape;179;p18"/>
          <p:cNvSpPr txBox="1">
            <a:spLocks noGrp="1"/>
          </p:cNvSpPr>
          <p:nvPr>
            <p:ph type="subTitle" idx="1"/>
          </p:nvPr>
        </p:nvSpPr>
        <p:spPr>
          <a:xfrm>
            <a:off x="1071397" y="2919439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title" idx="2"/>
          </p:nvPr>
        </p:nvSpPr>
        <p:spPr>
          <a:xfrm>
            <a:off x="7526191" y="1553400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ubTitle" idx="3"/>
          </p:nvPr>
        </p:nvSpPr>
        <p:spPr>
          <a:xfrm>
            <a:off x="7366791" y="29194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8"/>
          <p:cNvSpPr txBox="1">
            <a:spLocks noGrp="1"/>
          </p:cNvSpPr>
          <p:nvPr>
            <p:ph type="title" idx="4"/>
          </p:nvPr>
        </p:nvSpPr>
        <p:spPr>
          <a:xfrm>
            <a:off x="1071397" y="3994967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3" name="Google Shape;183;p18"/>
          <p:cNvSpPr txBox="1">
            <a:spLocks noGrp="1"/>
          </p:cNvSpPr>
          <p:nvPr>
            <p:ph type="subTitle" idx="5"/>
          </p:nvPr>
        </p:nvSpPr>
        <p:spPr>
          <a:xfrm>
            <a:off x="1071397" y="53611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title" idx="6"/>
          </p:nvPr>
        </p:nvSpPr>
        <p:spPr>
          <a:xfrm>
            <a:off x="7526191" y="3994967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5" name="Google Shape;185;p18"/>
          <p:cNvSpPr txBox="1">
            <a:spLocks noGrp="1"/>
          </p:cNvSpPr>
          <p:nvPr>
            <p:ph type="subTitle" idx="7"/>
          </p:nvPr>
        </p:nvSpPr>
        <p:spPr>
          <a:xfrm>
            <a:off x="7366791" y="53611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8"/>
          <p:cNvSpPr txBox="1">
            <a:spLocks noGrp="1"/>
          </p:cNvSpPr>
          <p:nvPr>
            <p:ph type="title" idx="8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subTitle" idx="9"/>
          </p:nvPr>
        </p:nvSpPr>
        <p:spPr>
          <a:xfrm>
            <a:off x="1071397" y="2315411"/>
            <a:ext cx="2851200" cy="4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subTitle" idx="13"/>
          </p:nvPr>
        </p:nvSpPr>
        <p:spPr>
          <a:xfrm>
            <a:off x="8257591" y="2316200"/>
            <a:ext cx="2853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subTitle" idx="14"/>
          </p:nvPr>
        </p:nvSpPr>
        <p:spPr>
          <a:xfrm>
            <a:off x="1071397" y="4756984"/>
            <a:ext cx="2851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8"/>
          <p:cNvSpPr txBox="1">
            <a:spLocks noGrp="1"/>
          </p:cNvSpPr>
          <p:nvPr>
            <p:ph type="subTitle" idx="15"/>
          </p:nvPr>
        </p:nvSpPr>
        <p:spPr>
          <a:xfrm>
            <a:off x="8259591" y="4756984"/>
            <a:ext cx="2851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8"/>
          <p:cNvSpPr/>
          <p:nvPr/>
        </p:nvSpPr>
        <p:spPr>
          <a:xfrm rot="-5400000" flipH="1">
            <a:off x="2158916" y="-412261"/>
            <a:ext cx="742361" cy="100795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18"/>
          <p:cNvSpPr/>
          <p:nvPr/>
        </p:nvSpPr>
        <p:spPr>
          <a:xfrm rot="-10676674" flipH="1">
            <a:off x="1819491" y="-1010944"/>
            <a:ext cx="1320709" cy="162732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" name="Google Shape;193;p18"/>
          <p:cNvSpPr/>
          <p:nvPr/>
        </p:nvSpPr>
        <p:spPr>
          <a:xfrm rot="-5636141">
            <a:off x="4168076" y="5703800"/>
            <a:ext cx="1729337" cy="23480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18"/>
          <p:cNvSpPr/>
          <p:nvPr/>
        </p:nvSpPr>
        <p:spPr>
          <a:xfrm rot="-5400000">
            <a:off x="6840116" y="6149926"/>
            <a:ext cx="828907" cy="112546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5" name="Google Shape;195;p18"/>
          <p:cNvSpPr/>
          <p:nvPr/>
        </p:nvSpPr>
        <p:spPr>
          <a:xfrm rot="-6692855">
            <a:off x="5013721" y="5500355"/>
            <a:ext cx="2542641" cy="3766436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17225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926617" y="214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926617" y="295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926617" y="4156151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926617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4464000" y="415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4464000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8001384" y="214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8001384" y="2951351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4464000" y="2146184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4464000" y="2951384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8001384" y="415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8001384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960033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963107" y="-543894"/>
            <a:ext cx="2138085" cy="188913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1" name="Google Shape;211;p19"/>
          <p:cNvSpPr/>
          <p:nvPr/>
        </p:nvSpPr>
        <p:spPr>
          <a:xfrm flipH="1">
            <a:off x="11548726" y="5190686"/>
            <a:ext cx="797621" cy="108298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11548600" y="4803980"/>
            <a:ext cx="1418875" cy="17482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377325" y="-449632"/>
            <a:ext cx="797621" cy="108298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4" name="Google Shape;214;p19"/>
          <p:cNvSpPr/>
          <p:nvPr/>
        </p:nvSpPr>
        <p:spPr>
          <a:xfrm rot="2699788">
            <a:off x="11653486" y="3804300"/>
            <a:ext cx="955481" cy="1228512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314196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>
            <a:spLocks noGrp="1"/>
          </p:cNvSpPr>
          <p:nvPr>
            <p:ph type="title" hasCustomPrompt="1"/>
          </p:nvPr>
        </p:nvSpPr>
        <p:spPr>
          <a:xfrm>
            <a:off x="1660755" y="1909033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17" name="Google Shape;217;p20"/>
          <p:cNvSpPr txBox="1">
            <a:spLocks noGrp="1"/>
          </p:cNvSpPr>
          <p:nvPr>
            <p:ph type="subTitle" idx="1"/>
          </p:nvPr>
        </p:nvSpPr>
        <p:spPr>
          <a:xfrm>
            <a:off x="7504633" y="2037575"/>
            <a:ext cx="278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0"/>
          <p:cNvSpPr txBox="1">
            <a:spLocks noGrp="1"/>
          </p:cNvSpPr>
          <p:nvPr>
            <p:ph type="title" idx="2" hasCustomPrompt="1"/>
          </p:nvPr>
        </p:nvSpPr>
        <p:spPr>
          <a:xfrm>
            <a:off x="1660755" y="3409117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19" name="Google Shape;219;p20"/>
          <p:cNvSpPr txBox="1">
            <a:spLocks noGrp="1"/>
          </p:cNvSpPr>
          <p:nvPr>
            <p:ph type="subTitle" idx="3"/>
          </p:nvPr>
        </p:nvSpPr>
        <p:spPr>
          <a:xfrm>
            <a:off x="7504636" y="3540449"/>
            <a:ext cx="27840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20"/>
          <p:cNvSpPr txBox="1">
            <a:spLocks noGrp="1"/>
          </p:cNvSpPr>
          <p:nvPr>
            <p:ph type="title" idx="4" hasCustomPrompt="1"/>
          </p:nvPr>
        </p:nvSpPr>
        <p:spPr>
          <a:xfrm>
            <a:off x="1660755" y="4909200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21" name="Google Shape;221;p20"/>
          <p:cNvSpPr txBox="1">
            <a:spLocks noGrp="1"/>
          </p:cNvSpPr>
          <p:nvPr>
            <p:ph type="subTitle" idx="5"/>
          </p:nvPr>
        </p:nvSpPr>
        <p:spPr>
          <a:xfrm>
            <a:off x="7504636" y="5043125"/>
            <a:ext cx="27840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20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20"/>
          <p:cNvSpPr/>
          <p:nvPr/>
        </p:nvSpPr>
        <p:spPr>
          <a:xfrm rot="3050764">
            <a:off x="-613033" y="-1035583"/>
            <a:ext cx="2123879" cy="288359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4" name="Google Shape;224;p20"/>
          <p:cNvSpPr/>
          <p:nvPr/>
        </p:nvSpPr>
        <p:spPr>
          <a:xfrm rot="9667460" flipH="1">
            <a:off x="10520626" y="5887201"/>
            <a:ext cx="2452665" cy="2006704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5" name="Google Shape;225;p20"/>
          <p:cNvSpPr/>
          <p:nvPr/>
        </p:nvSpPr>
        <p:spPr>
          <a:xfrm rot="-217268" flipH="1">
            <a:off x="9399168" y="6038615"/>
            <a:ext cx="2096313" cy="25829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6" name="Google Shape;226;p20"/>
          <p:cNvSpPr/>
          <p:nvPr/>
        </p:nvSpPr>
        <p:spPr>
          <a:xfrm rot="5400000">
            <a:off x="-822115" y="1279916"/>
            <a:ext cx="1548809" cy="19083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7" name="Google Shape;227;p20"/>
          <p:cNvSpPr/>
          <p:nvPr/>
        </p:nvSpPr>
        <p:spPr>
          <a:xfrm>
            <a:off x="-124163" y="1774083"/>
            <a:ext cx="756589" cy="102727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5879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3042117" y="2999084"/>
            <a:ext cx="61268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5137717" y="974533"/>
            <a:ext cx="19356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3043117" y="4557467"/>
            <a:ext cx="61248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rot="-4490720">
            <a:off x="536516" y="5052983"/>
            <a:ext cx="2379432" cy="4402271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3"/>
          <p:cNvSpPr/>
          <p:nvPr/>
        </p:nvSpPr>
        <p:spPr>
          <a:xfrm rot="1472604">
            <a:off x="9649144" y="-558765"/>
            <a:ext cx="2876691" cy="235363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3"/>
          <p:cNvSpPr/>
          <p:nvPr/>
        </p:nvSpPr>
        <p:spPr>
          <a:xfrm rot="-9327432">
            <a:off x="9215190" y="-1411221"/>
            <a:ext cx="2458705" cy="302951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3"/>
          <p:cNvSpPr/>
          <p:nvPr/>
        </p:nvSpPr>
        <p:spPr>
          <a:xfrm rot="-8100000">
            <a:off x="10959236" y="1460621"/>
            <a:ext cx="1471193" cy="1894272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3"/>
          <p:cNvSpPr/>
          <p:nvPr/>
        </p:nvSpPr>
        <p:spPr>
          <a:xfrm rot="-5400000">
            <a:off x="3815875" y="6054219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3"/>
          <p:cNvSpPr/>
          <p:nvPr/>
        </p:nvSpPr>
        <p:spPr>
          <a:xfrm rot="-6692913">
            <a:off x="2010817" y="5280001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997730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1">
  <p:cSld name=" Section header 1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 txBox="1">
            <a:spLocks noGrp="1"/>
          </p:cNvSpPr>
          <p:nvPr>
            <p:ph type="title"/>
          </p:nvPr>
        </p:nvSpPr>
        <p:spPr>
          <a:xfrm>
            <a:off x="1595000" y="3317533"/>
            <a:ext cx="72000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0" name="Google Shape;230;p21"/>
          <p:cNvSpPr txBox="1">
            <a:spLocks noGrp="1"/>
          </p:cNvSpPr>
          <p:nvPr>
            <p:ph type="title" idx="2" hasCustomPrompt="1"/>
          </p:nvPr>
        </p:nvSpPr>
        <p:spPr>
          <a:xfrm>
            <a:off x="1595000" y="1351832"/>
            <a:ext cx="2400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31" name="Google Shape;231;p21"/>
          <p:cNvSpPr txBox="1">
            <a:spLocks noGrp="1"/>
          </p:cNvSpPr>
          <p:nvPr>
            <p:ph type="subTitle" idx="1"/>
          </p:nvPr>
        </p:nvSpPr>
        <p:spPr>
          <a:xfrm>
            <a:off x="1595000" y="4875933"/>
            <a:ext cx="7200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1"/>
          <p:cNvSpPr/>
          <p:nvPr/>
        </p:nvSpPr>
        <p:spPr>
          <a:xfrm rot="5400000" flipH="1">
            <a:off x="5900068" y="-1710243"/>
            <a:ext cx="3107867" cy="2905641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3" name="Google Shape;233;p21"/>
          <p:cNvSpPr/>
          <p:nvPr/>
        </p:nvSpPr>
        <p:spPr>
          <a:xfrm rot="-5400000" flipH="1">
            <a:off x="8742209" y="-319173"/>
            <a:ext cx="835747" cy="11347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4" name="Google Shape;234;p21"/>
          <p:cNvSpPr/>
          <p:nvPr/>
        </p:nvSpPr>
        <p:spPr>
          <a:xfrm rot="-10651533" flipH="1">
            <a:off x="8242785" y="-1538361"/>
            <a:ext cx="1834604" cy="25618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21"/>
          <p:cNvSpPr/>
          <p:nvPr/>
        </p:nvSpPr>
        <p:spPr>
          <a:xfrm rot="-5400000">
            <a:off x="9283825" y="5132021"/>
            <a:ext cx="2660687" cy="2350892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86119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2">
  <p:cSld name=" Section header 2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"/>
          <p:cNvSpPr txBox="1">
            <a:spLocks noGrp="1"/>
          </p:cNvSpPr>
          <p:nvPr>
            <p:ph type="title"/>
          </p:nvPr>
        </p:nvSpPr>
        <p:spPr>
          <a:xfrm>
            <a:off x="4060133" y="2132075"/>
            <a:ext cx="6240000" cy="24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8" name="Google Shape;238;p22"/>
          <p:cNvSpPr txBox="1">
            <a:spLocks noGrp="1"/>
          </p:cNvSpPr>
          <p:nvPr>
            <p:ph type="title" idx="2" hasCustomPrompt="1"/>
          </p:nvPr>
        </p:nvSpPr>
        <p:spPr>
          <a:xfrm>
            <a:off x="989800" y="2950808"/>
            <a:ext cx="2400000" cy="1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1333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39" name="Google Shape;239;p22"/>
          <p:cNvSpPr txBox="1">
            <a:spLocks noGrp="1"/>
          </p:cNvSpPr>
          <p:nvPr>
            <p:ph type="subTitle" idx="1"/>
          </p:nvPr>
        </p:nvSpPr>
        <p:spPr>
          <a:xfrm>
            <a:off x="4060133" y="4674367"/>
            <a:ext cx="6240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0" name="Google Shape;240;p22"/>
          <p:cNvSpPr/>
          <p:nvPr/>
        </p:nvSpPr>
        <p:spPr>
          <a:xfrm rot="-9986465">
            <a:off x="3982274" y="350966"/>
            <a:ext cx="859772" cy="1105671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1" name="Google Shape;241;p22"/>
          <p:cNvSpPr/>
          <p:nvPr/>
        </p:nvSpPr>
        <p:spPr>
          <a:xfrm rot="-5400000" flipH="1">
            <a:off x="8839077" y="5930017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2" name="Google Shape;242;p22"/>
          <p:cNvSpPr/>
          <p:nvPr/>
        </p:nvSpPr>
        <p:spPr>
          <a:xfrm>
            <a:off x="2213481" y="-757846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3" name="Google Shape;243;p22"/>
          <p:cNvSpPr/>
          <p:nvPr/>
        </p:nvSpPr>
        <p:spPr>
          <a:xfrm rot="5400000" flipH="1">
            <a:off x="8608345" y="6274070"/>
            <a:ext cx="763979" cy="103730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4" name="Google Shape;244;p22"/>
          <p:cNvSpPr/>
          <p:nvPr/>
        </p:nvSpPr>
        <p:spPr>
          <a:xfrm rot="-9594276" flipH="1">
            <a:off x="1338856" y="-1274273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5" name="Google Shape;245;p22"/>
          <p:cNvSpPr/>
          <p:nvPr/>
        </p:nvSpPr>
        <p:spPr>
          <a:xfrm rot="148348" flipH="1">
            <a:off x="8151786" y="6115656"/>
            <a:ext cx="1677076" cy="234192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844951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3">
  <p:cSld name=" Section header 3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3"/>
          <p:cNvSpPr txBox="1">
            <a:spLocks noGrp="1"/>
          </p:cNvSpPr>
          <p:nvPr>
            <p:ph type="title"/>
          </p:nvPr>
        </p:nvSpPr>
        <p:spPr>
          <a:xfrm>
            <a:off x="4070433" y="2999100"/>
            <a:ext cx="64868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48" name="Google Shape;248;p23"/>
          <p:cNvSpPr txBox="1">
            <a:spLocks noGrp="1"/>
          </p:cNvSpPr>
          <p:nvPr>
            <p:ph type="title" idx="2" hasCustomPrompt="1"/>
          </p:nvPr>
        </p:nvSpPr>
        <p:spPr>
          <a:xfrm>
            <a:off x="8157075" y="973719"/>
            <a:ext cx="2400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49" name="Google Shape;249;p23"/>
          <p:cNvSpPr txBox="1">
            <a:spLocks noGrp="1"/>
          </p:cNvSpPr>
          <p:nvPr>
            <p:ph type="subTitle" idx="1"/>
          </p:nvPr>
        </p:nvSpPr>
        <p:spPr>
          <a:xfrm>
            <a:off x="4308033" y="4557451"/>
            <a:ext cx="62492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23"/>
          <p:cNvSpPr/>
          <p:nvPr/>
        </p:nvSpPr>
        <p:spPr>
          <a:xfrm rot="121126">
            <a:off x="-1158209" y="-1294134"/>
            <a:ext cx="3597383" cy="294328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23"/>
          <p:cNvSpPr/>
          <p:nvPr/>
        </p:nvSpPr>
        <p:spPr>
          <a:xfrm rot="10507337">
            <a:off x="941487" y="5615930"/>
            <a:ext cx="2538836" cy="207720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23"/>
          <p:cNvSpPr/>
          <p:nvPr/>
        </p:nvSpPr>
        <p:spPr>
          <a:xfrm rot="5400000">
            <a:off x="1826780" y="-641135"/>
            <a:ext cx="2279069" cy="201370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23"/>
          <p:cNvSpPr/>
          <p:nvPr/>
        </p:nvSpPr>
        <p:spPr>
          <a:xfrm rot="5400000">
            <a:off x="3698850" y="-167933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" name="Google Shape;254;p23"/>
          <p:cNvSpPr/>
          <p:nvPr/>
        </p:nvSpPr>
        <p:spPr>
          <a:xfrm rot="4107087">
            <a:off x="3878884" y="-1897983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" name="Google Shape;255;p23"/>
          <p:cNvSpPr/>
          <p:nvPr/>
        </p:nvSpPr>
        <p:spPr>
          <a:xfrm>
            <a:off x="2874685" y="6026934"/>
            <a:ext cx="1750839" cy="21573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23"/>
          <p:cNvSpPr/>
          <p:nvPr/>
        </p:nvSpPr>
        <p:spPr>
          <a:xfrm rot="-5400000">
            <a:off x="3398233" y="6120885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40304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4"/>
          <p:cNvSpPr/>
          <p:nvPr/>
        </p:nvSpPr>
        <p:spPr>
          <a:xfrm rot="-5400000">
            <a:off x="8154535" y="6022883"/>
            <a:ext cx="2018884" cy="1783816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" name="Google Shape;260;p24"/>
          <p:cNvSpPr/>
          <p:nvPr/>
        </p:nvSpPr>
        <p:spPr>
          <a:xfrm rot="-5776797">
            <a:off x="7468684" y="6174360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1" name="Google Shape;261;p24"/>
          <p:cNvSpPr/>
          <p:nvPr/>
        </p:nvSpPr>
        <p:spPr>
          <a:xfrm rot="-30068">
            <a:off x="7114311" y="6160681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24"/>
          <p:cNvSpPr/>
          <p:nvPr/>
        </p:nvSpPr>
        <p:spPr>
          <a:xfrm>
            <a:off x="858981" y="-936479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24"/>
          <p:cNvSpPr/>
          <p:nvPr/>
        </p:nvSpPr>
        <p:spPr>
          <a:xfrm rot="-9594276" flipH="1">
            <a:off x="349689" y="-1465739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389774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25"/>
          <p:cNvSpPr/>
          <p:nvPr/>
        </p:nvSpPr>
        <p:spPr>
          <a:xfrm rot="-5400000" flipH="1">
            <a:off x="8802111" y="6241150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7" name="Google Shape;267;p25"/>
          <p:cNvSpPr/>
          <p:nvPr/>
        </p:nvSpPr>
        <p:spPr>
          <a:xfrm rot="-4716971">
            <a:off x="-1049718" y="686"/>
            <a:ext cx="2089161" cy="17092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8" name="Google Shape;268;p25"/>
          <p:cNvSpPr/>
          <p:nvPr/>
        </p:nvSpPr>
        <p:spPr>
          <a:xfrm rot="5400000" flipH="1">
            <a:off x="8679745" y="6341403"/>
            <a:ext cx="763979" cy="103730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9" name="Google Shape;269;p25"/>
          <p:cNvSpPr/>
          <p:nvPr/>
        </p:nvSpPr>
        <p:spPr>
          <a:xfrm rot="7288999" flipH="1">
            <a:off x="-1234745" y="910269"/>
            <a:ext cx="1732996" cy="213518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5"/>
          <p:cNvSpPr/>
          <p:nvPr/>
        </p:nvSpPr>
        <p:spPr>
          <a:xfrm rot="-6299965">
            <a:off x="7207709" y="5712289"/>
            <a:ext cx="2107848" cy="3122372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789521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26"/>
          <p:cNvSpPr/>
          <p:nvPr/>
        </p:nvSpPr>
        <p:spPr>
          <a:xfrm rot="5400000">
            <a:off x="-446415" y="-435658"/>
            <a:ext cx="1837593" cy="162363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26"/>
          <p:cNvSpPr/>
          <p:nvPr/>
        </p:nvSpPr>
        <p:spPr>
          <a:xfrm rot="5400000">
            <a:off x="1399514" y="-216735"/>
            <a:ext cx="687180" cy="93303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" name="Google Shape;275;p26"/>
          <p:cNvSpPr/>
          <p:nvPr/>
        </p:nvSpPr>
        <p:spPr>
          <a:xfrm rot="4107173">
            <a:off x="1441288" y="-1873342"/>
            <a:ext cx="2107765" cy="3122251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" name="Google Shape;276;p26"/>
          <p:cNvSpPr/>
          <p:nvPr/>
        </p:nvSpPr>
        <p:spPr>
          <a:xfrm>
            <a:off x="8868968" y="6213306"/>
            <a:ext cx="2663717" cy="2031036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" name="Google Shape;277;p26"/>
          <p:cNvSpPr/>
          <p:nvPr/>
        </p:nvSpPr>
        <p:spPr>
          <a:xfrm>
            <a:off x="10131246" y="6213300"/>
            <a:ext cx="1491345" cy="183757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8986799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27"/>
          <p:cNvSpPr/>
          <p:nvPr/>
        </p:nvSpPr>
        <p:spPr>
          <a:xfrm rot="-10251937" flipH="1">
            <a:off x="-580403" y="5730427"/>
            <a:ext cx="2138100" cy="1889152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7"/>
          <p:cNvSpPr/>
          <p:nvPr/>
        </p:nvSpPr>
        <p:spPr>
          <a:xfrm rot="-10251867" flipH="1">
            <a:off x="-277505" y="4471178"/>
            <a:ext cx="797599" cy="108295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" name="Google Shape;282;p27"/>
          <p:cNvSpPr/>
          <p:nvPr/>
        </p:nvSpPr>
        <p:spPr>
          <a:xfrm rot="5163990">
            <a:off x="11189292" y="37084"/>
            <a:ext cx="2385237" cy="1951536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" name="Google Shape;283;p27"/>
          <p:cNvSpPr/>
          <p:nvPr/>
        </p:nvSpPr>
        <p:spPr>
          <a:xfrm rot="10443156">
            <a:off x="11497191" y="1891920"/>
            <a:ext cx="1511277" cy="133531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" name="Google Shape;284;p27"/>
          <p:cNvSpPr/>
          <p:nvPr/>
        </p:nvSpPr>
        <p:spPr>
          <a:xfrm rot="10443177">
            <a:off x="11863704" y="2948102"/>
            <a:ext cx="521216" cy="70769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7"/>
          <p:cNvSpPr/>
          <p:nvPr/>
        </p:nvSpPr>
        <p:spPr>
          <a:xfrm rot="9150381">
            <a:off x="11708530" y="2739565"/>
            <a:ext cx="1598631" cy="2368065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111079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8"/>
          <p:cNvSpPr txBox="1">
            <a:spLocks noGrp="1"/>
          </p:cNvSpPr>
          <p:nvPr>
            <p:ph type="subTitle" idx="1"/>
          </p:nvPr>
        </p:nvSpPr>
        <p:spPr>
          <a:xfrm>
            <a:off x="1234051" y="2814633"/>
            <a:ext cx="4039200" cy="14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28"/>
          <p:cNvSpPr txBox="1">
            <a:spLocks noGrp="1"/>
          </p:cNvSpPr>
          <p:nvPr>
            <p:ph type="title"/>
          </p:nvPr>
        </p:nvSpPr>
        <p:spPr>
          <a:xfrm>
            <a:off x="1234051" y="1690533"/>
            <a:ext cx="4039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9" name="Google Shape;289;p28"/>
          <p:cNvSpPr/>
          <p:nvPr/>
        </p:nvSpPr>
        <p:spPr>
          <a:xfrm rot="-5400000" flipH="1">
            <a:off x="-344290" y="5756417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8"/>
          <p:cNvSpPr/>
          <p:nvPr/>
        </p:nvSpPr>
        <p:spPr>
          <a:xfrm>
            <a:off x="5303964" y="-989279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8"/>
          <p:cNvSpPr/>
          <p:nvPr/>
        </p:nvSpPr>
        <p:spPr>
          <a:xfrm rot="5400000" flipH="1">
            <a:off x="3262812" y="6125717"/>
            <a:ext cx="703923" cy="95576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" name="Google Shape;292;p28"/>
          <p:cNvSpPr/>
          <p:nvPr/>
        </p:nvSpPr>
        <p:spPr>
          <a:xfrm rot="-9594276" flipH="1">
            <a:off x="4624723" y="-1620106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" name="Google Shape;293;p28"/>
          <p:cNvSpPr/>
          <p:nvPr/>
        </p:nvSpPr>
        <p:spPr>
          <a:xfrm rot="148335" flipH="1">
            <a:off x="2842200" y="5979765"/>
            <a:ext cx="1545200" cy="215787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135845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1_Title and text 1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9"/>
          <p:cNvSpPr/>
          <p:nvPr/>
        </p:nvSpPr>
        <p:spPr>
          <a:xfrm>
            <a:off x="9839862" y="3969753"/>
            <a:ext cx="4215335" cy="4492617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" name="Google Shape;296;p29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29"/>
          <p:cNvSpPr txBox="1">
            <a:spLocks noGrp="1"/>
          </p:cNvSpPr>
          <p:nvPr>
            <p:ph type="body" idx="1"/>
          </p:nvPr>
        </p:nvSpPr>
        <p:spPr>
          <a:xfrm>
            <a:off x="960000" y="1483600"/>
            <a:ext cx="102720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/>
            </a:lvl1pPr>
            <a:lvl2pPr marL="1219170" lvl="1" indent="-423323" rtl="0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8" name="Google Shape;298;p29"/>
          <p:cNvSpPr/>
          <p:nvPr/>
        </p:nvSpPr>
        <p:spPr>
          <a:xfrm rot="-5400000" flipH="1">
            <a:off x="-874481" y="-543085"/>
            <a:ext cx="2151977" cy="190141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29"/>
          <p:cNvSpPr/>
          <p:nvPr/>
        </p:nvSpPr>
        <p:spPr>
          <a:xfrm flipH="1">
            <a:off x="11595896" y="4589905"/>
            <a:ext cx="685057" cy="93015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" name="Google Shape;300;p29"/>
          <p:cNvSpPr/>
          <p:nvPr/>
        </p:nvSpPr>
        <p:spPr>
          <a:xfrm rot="-5276572" flipH="1">
            <a:off x="11595727" y="4257798"/>
            <a:ext cx="1218659" cy="150158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" name="Google Shape;301;p29"/>
          <p:cNvSpPr/>
          <p:nvPr/>
        </p:nvSpPr>
        <p:spPr>
          <a:xfrm rot="10800000">
            <a:off x="1221666" y="-1101552"/>
            <a:ext cx="1435305" cy="176852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1433328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0"/>
          <p:cNvSpPr/>
          <p:nvPr/>
        </p:nvSpPr>
        <p:spPr>
          <a:xfrm rot="5400000">
            <a:off x="8942818" y="-589758"/>
            <a:ext cx="1837593" cy="162363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" name="Google Shape;304;p30"/>
          <p:cNvSpPr txBox="1">
            <a:spLocks noGrp="1"/>
          </p:cNvSpPr>
          <p:nvPr>
            <p:ph type="subTitle" idx="1"/>
          </p:nvPr>
        </p:nvSpPr>
        <p:spPr>
          <a:xfrm>
            <a:off x="960000" y="2024067"/>
            <a:ext cx="4985600" cy="2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5" name="Google Shape;305;p30"/>
          <p:cNvSpPr txBox="1">
            <a:spLocks noGrp="1"/>
          </p:cNvSpPr>
          <p:nvPr>
            <p:ph type="subTitle" idx="2"/>
          </p:nvPr>
        </p:nvSpPr>
        <p:spPr>
          <a:xfrm>
            <a:off x="6246433" y="2024067"/>
            <a:ext cx="4985600" cy="2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6" name="Google Shape;306;p30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30"/>
          <p:cNvSpPr/>
          <p:nvPr/>
        </p:nvSpPr>
        <p:spPr>
          <a:xfrm rot="5023203">
            <a:off x="10809910" y="-221024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8" name="Google Shape;308;p30"/>
          <p:cNvSpPr/>
          <p:nvPr/>
        </p:nvSpPr>
        <p:spPr>
          <a:xfrm rot="10769932">
            <a:off x="10455444" y="-989485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9" name="Google Shape;309;p30"/>
          <p:cNvSpPr/>
          <p:nvPr/>
        </p:nvSpPr>
        <p:spPr>
          <a:xfrm rot="-5400000">
            <a:off x="4564091" y="6054186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30"/>
          <p:cNvSpPr/>
          <p:nvPr/>
        </p:nvSpPr>
        <p:spPr>
          <a:xfrm rot="-6692913">
            <a:off x="2868051" y="5323167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1" name="Google Shape;311;p30"/>
          <p:cNvSpPr/>
          <p:nvPr/>
        </p:nvSpPr>
        <p:spPr>
          <a:xfrm rot="9973307">
            <a:off x="375786" y="6013182"/>
            <a:ext cx="3597393" cy="294328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3919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960000" y="1558900"/>
            <a:ext cx="10272000" cy="6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rete Round"/>
              <a:buAutoNum type="arabicPeriod"/>
              <a:defRPr sz="1467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4"/>
          <p:cNvSpPr/>
          <p:nvPr/>
        </p:nvSpPr>
        <p:spPr>
          <a:xfrm rot="6201385" flipH="1">
            <a:off x="11408057" y="807360"/>
            <a:ext cx="2503561" cy="2340657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4"/>
          <p:cNvSpPr/>
          <p:nvPr/>
        </p:nvSpPr>
        <p:spPr>
          <a:xfrm rot="-5254447" flipH="1">
            <a:off x="10154307" y="-413610"/>
            <a:ext cx="835709" cy="113470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4"/>
          <p:cNvSpPr/>
          <p:nvPr/>
        </p:nvSpPr>
        <p:spPr>
          <a:xfrm rot="-10505965" flipH="1">
            <a:off x="9654820" y="-1718017"/>
            <a:ext cx="1834681" cy="256180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4"/>
          <p:cNvSpPr/>
          <p:nvPr/>
        </p:nvSpPr>
        <p:spPr>
          <a:xfrm>
            <a:off x="11775199" y="2587360"/>
            <a:ext cx="945911" cy="915136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4"/>
          <p:cNvSpPr/>
          <p:nvPr/>
        </p:nvSpPr>
        <p:spPr>
          <a:xfrm rot="-5400000">
            <a:off x="1347313" y="5648795"/>
            <a:ext cx="2164828" cy="29394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4"/>
          <p:cNvSpPr/>
          <p:nvPr/>
        </p:nvSpPr>
        <p:spPr>
          <a:xfrm rot="512381">
            <a:off x="417966" y="6039764"/>
            <a:ext cx="977589" cy="1217259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6058643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1"/>
          <p:cNvSpPr txBox="1">
            <a:spLocks noGrp="1"/>
          </p:cNvSpPr>
          <p:nvPr>
            <p:ph type="ctrTitle"/>
          </p:nvPr>
        </p:nvSpPr>
        <p:spPr>
          <a:xfrm>
            <a:off x="960000" y="748128"/>
            <a:ext cx="5986000" cy="13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314" name="Google Shape;314;p31"/>
          <p:cNvSpPr txBox="1">
            <a:spLocks noGrp="1"/>
          </p:cNvSpPr>
          <p:nvPr>
            <p:ph type="subTitle" idx="1"/>
          </p:nvPr>
        </p:nvSpPr>
        <p:spPr>
          <a:xfrm>
            <a:off x="976033" y="2441567"/>
            <a:ext cx="5547600" cy="1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15" name="Google Shape;315;p31"/>
          <p:cNvSpPr/>
          <p:nvPr/>
        </p:nvSpPr>
        <p:spPr>
          <a:xfrm>
            <a:off x="-1202256" y="-4350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6" name="Google Shape;316;p31"/>
          <p:cNvSpPr/>
          <p:nvPr/>
        </p:nvSpPr>
        <p:spPr>
          <a:xfrm rot="5399745">
            <a:off x="857493" y="-605787"/>
            <a:ext cx="1061033" cy="144064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7" name="Google Shape;317;p31"/>
          <p:cNvSpPr/>
          <p:nvPr/>
        </p:nvSpPr>
        <p:spPr>
          <a:xfrm rot="-10453457">
            <a:off x="489703" y="-1714886"/>
            <a:ext cx="2096299" cy="25829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8" name="Google Shape;318;p31"/>
          <p:cNvSpPr txBox="1"/>
          <p:nvPr/>
        </p:nvSpPr>
        <p:spPr>
          <a:xfrm>
            <a:off x="960000" y="4974267"/>
            <a:ext cx="5859600" cy="7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CRÉDITOS: este modelo de apresentação foi criado pelo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, e inclui ícones da</a:t>
            </a:r>
            <a:r>
              <a:rPr lang="pt-BR" sz="1333">
                <a:solidFill>
                  <a:schemeClr val="accent2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pt-BR" sz="1333">
                <a:solidFill>
                  <a:schemeClr val="accent2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</a:t>
            </a: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e infográficos e imagens da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2400">
              <a:solidFill>
                <a:schemeClr val="accent2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sp>
        <p:nvSpPr>
          <p:cNvPr id="319" name="Google Shape;319;p31"/>
          <p:cNvSpPr/>
          <p:nvPr/>
        </p:nvSpPr>
        <p:spPr>
          <a:xfrm rot="-2700000">
            <a:off x="11306282" y="4470283"/>
            <a:ext cx="1241649" cy="246411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0" name="Google Shape;320;p31"/>
          <p:cNvSpPr/>
          <p:nvPr/>
        </p:nvSpPr>
        <p:spPr>
          <a:xfrm rot="-5636081">
            <a:off x="9525369" y="5378274"/>
            <a:ext cx="2123849" cy="288359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1" name="Google Shape;321;p31"/>
          <p:cNvSpPr/>
          <p:nvPr/>
        </p:nvSpPr>
        <p:spPr>
          <a:xfrm rot="346474">
            <a:off x="9652904" y="-934914"/>
            <a:ext cx="2952675" cy="2415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2" name="Google Shape;322;p31"/>
          <p:cNvSpPr/>
          <p:nvPr/>
        </p:nvSpPr>
        <p:spPr>
          <a:xfrm rot="10800000">
            <a:off x="11370691" y="283083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31"/>
          <p:cNvSpPr/>
          <p:nvPr/>
        </p:nvSpPr>
        <p:spPr>
          <a:xfrm rot="10800000">
            <a:off x="10681385" y="-2"/>
            <a:ext cx="3399751" cy="503607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359433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"/>
          <p:cNvSpPr/>
          <p:nvPr/>
        </p:nvSpPr>
        <p:spPr>
          <a:xfrm rot="5400000">
            <a:off x="806093" y="-383740"/>
            <a:ext cx="2643879" cy="233604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32"/>
          <p:cNvSpPr/>
          <p:nvPr/>
        </p:nvSpPr>
        <p:spPr>
          <a:xfrm rot="5400000">
            <a:off x="-974772" y="4113786"/>
            <a:ext cx="4215335" cy="4492617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32"/>
          <p:cNvSpPr/>
          <p:nvPr/>
        </p:nvSpPr>
        <p:spPr>
          <a:xfrm rot="5399722">
            <a:off x="9482440" y="-712586"/>
            <a:ext cx="1944179" cy="26397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32"/>
          <p:cNvSpPr/>
          <p:nvPr/>
        </p:nvSpPr>
        <p:spPr>
          <a:xfrm rot="26" flipH="1">
            <a:off x="489642" y="472509"/>
            <a:ext cx="11032292" cy="584884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32"/>
          <p:cNvSpPr/>
          <p:nvPr/>
        </p:nvSpPr>
        <p:spPr>
          <a:xfrm rot="9973307">
            <a:off x="9433320" y="4802016"/>
            <a:ext cx="3597393" cy="294328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32"/>
          <p:cNvSpPr/>
          <p:nvPr/>
        </p:nvSpPr>
        <p:spPr>
          <a:xfrm rot="-5400000">
            <a:off x="9486964" y="5921438"/>
            <a:ext cx="911837" cy="123806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" name="Google Shape;331;p32"/>
          <p:cNvSpPr/>
          <p:nvPr/>
        </p:nvSpPr>
        <p:spPr>
          <a:xfrm rot="-6692850">
            <a:off x="7393066" y="5023297"/>
            <a:ext cx="2796972" cy="41431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" name="Google Shape;332;p32"/>
          <p:cNvSpPr/>
          <p:nvPr/>
        </p:nvSpPr>
        <p:spPr>
          <a:xfrm rot="-9352694">
            <a:off x="1075948" y="5300731"/>
            <a:ext cx="1412904" cy="1819220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" name="Google Shape;333;p32"/>
          <p:cNvSpPr/>
          <p:nvPr/>
        </p:nvSpPr>
        <p:spPr>
          <a:xfrm rot="5023203">
            <a:off x="3275710" y="-173824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" name="Google Shape;334;p32"/>
          <p:cNvSpPr/>
          <p:nvPr/>
        </p:nvSpPr>
        <p:spPr>
          <a:xfrm rot="10769932">
            <a:off x="2921244" y="-942285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" name="Google Shape;335;p32"/>
          <p:cNvSpPr/>
          <p:nvPr/>
        </p:nvSpPr>
        <p:spPr>
          <a:xfrm rot="-3804836">
            <a:off x="8533720" y="83494"/>
            <a:ext cx="912867" cy="117538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398821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3"/>
          <p:cNvSpPr/>
          <p:nvPr/>
        </p:nvSpPr>
        <p:spPr>
          <a:xfrm rot="346516">
            <a:off x="9483624" y="-1172404"/>
            <a:ext cx="3858352" cy="3156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" name="Google Shape;338;p33"/>
          <p:cNvSpPr/>
          <p:nvPr/>
        </p:nvSpPr>
        <p:spPr>
          <a:xfrm rot="-5633934">
            <a:off x="39366" y="-652065"/>
            <a:ext cx="2242540" cy="3062849"/>
          </a:xfrm>
          <a:custGeom>
            <a:avLst/>
            <a:gdLst/>
            <a:ahLst/>
            <a:cxnLst/>
            <a:rect l="l" t="t" r="r" b="b"/>
            <a:pathLst>
              <a:path w="27376" h="37390" extrusionOk="0">
                <a:moveTo>
                  <a:pt x="1478" y="0"/>
                </a:moveTo>
                <a:cubicBezTo>
                  <a:pt x="941" y="0"/>
                  <a:pt x="478" y="404"/>
                  <a:pt x="414" y="946"/>
                </a:cubicBezTo>
                <a:cubicBezTo>
                  <a:pt x="133" y="6431"/>
                  <a:pt x="0" y="11916"/>
                  <a:pt x="33" y="17401"/>
                </a:cubicBezTo>
                <a:cubicBezTo>
                  <a:pt x="33" y="17932"/>
                  <a:pt x="365" y="18495"/>
                  <a:pt x="961" y="18512"/>
                </a:cubicBezTo>
                <a:lnTo>
                  <a:pt x="12080" y="18976"/>
                </a:lnTo>
                <a:cubicBezTo>
                  <a:pt x="12362" y="24693"/>
                  <a:pt x="12478" y="30426"/>
                  <a:pt x="12445" y="36143"/>
                </a:cubicBezTo>
                <a:cubicBezTo>
                  <a:pt x="12445" y="36834"/>
                  <a:pt x="12906" y="37257"/>
                  <a:pt x="13561" y="37257"/>
                </a:cubicBezTo>
                <a:cubicBezTo>
                  <a:pt x="13597" y="37257"/>
                  <a:pt x="13634" y="37256"/>
                  <a:pt x="13671" y="37253"/>
                </a:cubicBezTo>
                <a:cubicBezTo>
                  <a:pt x="15338" y="37130"/>
                  <a:pt x="17005" y="37067"/>
                  <a:pt x="18671" y="37067"/>
                </a:cubicBezTo>
                <a:cubicBezTo>
                  <a:pt x="20816" y="37067"/>
                  <a:pt x="22961" y="37171"/>
                  <a:pt x="25105" y="37386"/>
                </a:cubicBezTo>
                <a:cubicBezTo>
                  <a:pt x="25135" y="37388"/>
                  <a:pt x="25164" y="37390"/>
                  <a:pt x="25194" y="37390"/>
                </a:cubicBezTo>
                <a:cubicBezTo>
                  <a:pt x="25720" y="37390"/>
                  <a:pt x="26169" y="36975"/>
                  <a:pt x="26232" y="36441"/>
                </a:cubicBezTo>
                <a:cubicBezTo>
                  <a:pt x="27011" y="25770"/>
                  <a:pt x="27375" y="15081"/>
                  <a:pt x="27326" y="4360"/>
                </a:cubicBezTo>
                <a:cubicBezTo>
                  <a:pt x="27342" y="4095"/>
                  <a:pt x="27243" y="3846"/>
                  <a:pt x="27077" y="3664"/>
                </a:cubicBezTo>
                <a:cubicBezTo>
                  <a:pt x="27094" y="3316"/>
                  <a:pt x="27127" y="2985"/>
                  <a:pt x="27143" y="2637"/>
                </a:cubicBezTo>
                <a:cubicBezTo>
                  <a:pt x="27193" y="2073"/>
                  <a:pt x="26762" y="1576"/>
                  <a:pt x="26199" y="1526"/>
                </a:cubicBezTo>
                <a:lnTo>
                  <a:pt x="1541" y="2"/>
                </a:lnTo>
                <a:cubicBezTo>
                  <a:pt x="1520" y="1"/>
                  <a:pt x="1499" y="0"/>
                  <a:pt x="14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" name="Google Shape;339;p33"/>
          <p:cNvSpPr/>
          <p:nvPr/>
        </p:nvSpPr>
        <p:spPr>
          <a:xfrm rot="129738">
            <a:off x="493357" y="490465"/>
            <a:ext cx="11032249" cy="587708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3"/>
          <p:cNvSpPr/>
          <p:nvPr/>
        </p:nvSpPr>
        <p:spPr>
          <a:xfrm rot="5400000">
            <a:off x="8892625" y="-394051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" name="Google Shape;341;p33"/>
          <p:cNvSpPr/>
          <p:nvPr/>
        </p:nvSpPr>
        <p:spPr>
          <a:xfrm rot="10800000">
            <a:off x="994151" y="-458866"/>
            <a:ext cx="519800" cy="961700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" name="Google Shape;342;p33"/>
          <p:cNvSpPr/>
          <p:nvPr/>
        </p:nvSpPr>
        <p:spPr>
          <a:xfrm rot="10800000">
            <a:off x="815167" y="-458866"/>
            <a:ext cx="877767" cy="1995700"/>
          </a:xfrm>
          <a:custGeom>
            <a:avLst/>
            <a:gdLst/>
            <a:ahLst/>
            <a:cxnLst/>
            <a:rect l="l" t="t" r="r" b="b"/>
            <a:pathLst>
              <a:path w="26333" h="59871" fill="none" extrusionOk="0">
                <a:moveTo>
                  <a:pt x="581" y="59871"/>
                </a:moveTo>
                <a:cubicBezTo>
                  <a:pt x="1" y="40582"/>
                  <a:pt x="979" y="21294"/>
                  <a:pt x="1956" y="2022"/>
                </a:cubicBezTo>
                <a:cubicBezTo>
                  <a:pt x="1907" y="1641"/>
                  <a:pt x="2205" y="1326"/>
                  <a:pt x="2586" y="1375"/>
                </a:cubicBezTo>
                <a:cubicBezTo>
                  <a:pt x="9811" y="414"/>
                  <a:pt x="17119" y="0"/>
                  <a:pt x="24410" y="149"/>
                </a:cubicBezTo>
                <a:cubicBezTo>
                  <a:pt x="24824" y="17731"/>
                  <a:pt x="25454" y="35313"/>
                  <a:pt x="26332" y="52894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3"/>
          <p:cNvSpPr/>
          <p:nvPr/>
        </p:nvSpPr>
        <p:spPr>
          <a:xfrm rot="-5400000">
            <a:off x="8754200" y="5472098"/>
            <a:ext cx="2279069" cy="201370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" name="Google Shape;344;p33"/>
          <p:cNvSpPr/>
          <p:nvPr/>
        </p:nvSpPr>
        <p:spPr>
          <a:xfrm rot="-5776797">
            <a:off x="8020951" y="6122927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" name="Google Shape;345;p33"/>
          <p:cNvSpPr/>
          <p:nvPr/>
        </p:nvSpPr>
        <p:spPr>
          <a:xfrm rot="-30068">
            <a:off x="7666577" y="6109248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" name="Google Shape;346;p33"/>
          <p:cNvSpPr/>
          <p:nvPr/>
        </p:nvSpPr>
        <p:spPr>
          <a:xfrm rot="9087795">
            <a:off x="1154441" y="5012470"/>
            <a:ext cx="820951" cy="1629215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4338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 rot="129738">
            <a:off x="962575" y="1659927"/>
            <a:ext cx="10272036" cy="446595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1623189" y="2092533"/>
            <a:ext cx="1344000" cy="8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6133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2"/>
          </p:nvPr>
        </p:nvSpPr>
        <p:spPr>
          <a:xfrm>
            <a:off x="6444268" y="2090533"/>
            <a:ext cx="1532800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6133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ubTitle" idx="3"/>
          </p:nvPr>
        </p:nvSpPr>
        <p:spPr>
          <a:xfrm>
            <a:off x="1623189" y="3079965"/>
            <a:ext cx="3936000" cy="23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ubTitle" idx="4"/>
          </p:nvPr>
        </p:nvSpPr>
        <p:spPr>
          <a:xfrm>
            <a:off x="6444251" y="3078767"/>
            <a:ext cx="3936000" cy="23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"/>
          <p:cNvSpPr/>
          <p:nvPr/>
        </p:nvSpPr>
        <p:spPr>
          <a:xfrm rot="-5135544">
            <a:off x="9560199" y="-1642946"/>
            <a:ext cx="3722008" cy="3966828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5"/>
          <p:cNvSpPr/>
          <p:nvPr/>
        </p:nvSpPr>
        <p:spPr>
          <a:xfrm rot="5392794">
            <a:off x="9298512" y="-397612"/>
            <a:ext cx="862553" cy="11711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5"/>
          <p:cNvSpPr/>
          <p:nvPr/>
        </p:nvSpPr>
        <p:spPr>
          <a:xfrm rot="10521380">
            <a:off x="8899724" y="-1304014"/>
            <a:ext cx="1704145" cy="20997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5"/>
          <p:cNvSpPr/>
          <p:nvPr/>
        </p:nvSpPr>
        <p:spPr>
          <a:xfrm rot="-4699260">
            <a:off x="471165" y="5162898"/>
            <a:ext cx="977675" cy="1217277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203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-928317" y="-205068"/>
            <a:ext cx="2008793" cy="272737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6"/>
          <p:cNvSpPr/>
          <p:nvPr/>
        </p:nvSpPr>
        <p:spPr>
          <a:xfrm rot="5108359">
            <a:off x="-973409" y="1860209"/>
            <a:ext cx="1478543" cy="182164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6"/>
          <p:cNvSpPr/>
          <p:nvPr/>
        </p:nvSpPr>
        <p:spPr>
          <a:xfrm rot="-98339">
            <a:off x="-89981" y="2356137"/>
            <a:ext cx="640356" cy="86945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6"/>
          <p:cNvSpPr/>
          <p:nvPr/>
        </p:nvSpPr>
        <p:spPr>
          <a:xfrm rot="-5665778">
            <a:off x="10216328" y="5911379"/>
            <a:ext cx="1183657" cy="160713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6"/>
          <p:cNvSpPr/>
          <p:nvPr/>
        </p:nvSpPr>
        <p:spPr>
          <a:xfrm rot="-243309">
            <a:off x="8793237" y="6192261"/>
            <a:ext cx="1786243" cy="220077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9837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1"/>
          </p:nvPr>
        </p:nvSpPr>
        <p:spPr>
          <a:xfrm>
            <a:off x="960000" y="2288400"/>
            <a:ext cx="6152000" cy="34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7"/>
          <p:cNvSpPr/>
          <p:nvPr/>
        </p:nvSpPr>
        <p:spPr>
          <a:xfrm>
            <a:off x="143164" y="-2124269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7"/>
          <p:cNvSpPr/>
          <p:nvPr/>
        </p:nvSpPr>
        <p:spPr>
          <a:xfrm>
            <a:off x="-1267456" y="-600377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7"/>
          <p:cNvSpPr/>
          <p:nvPr/>
        </p:nvSpPr>
        <p:spPr>
          <a:xfrm>
            <a:off x="-154156" y="2079231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7"/>
          <p:cNvSpPr/>
          <p:nvPr/>
        </p:nvSpPr>
        <p:spPr>
          <a:xfrm rot="-1292913">
            <a:off x="-1558883" y="-114650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8078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8"/>
          <p:cNvSpPr txBox="1">
            <a:spLocks noGrp="1"/>
          </p:cNvSpPr>
          <p:nvPr>
            <p:ph type="title"/>
          </p:nvPr>
        </p:nvSpPr>
        <p:spPr>
          <a:xfrm>
            <a:off x="1850800" y="1582573"/>
            <a:ext cx="84904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72" name="Google Shape;72;p8"/>
          <p:cNvSpPr/>
          <p:nvPr/>
        </p:nvSpPr>
        <p:spPr>
          <a:xfrm flipH="1">
            <a:off x="10453193" y="558791"/>
            <a:ext cx="2564296" cy="226572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8"/>
          <p:cNvSpPr/>
          <p:nvPr/>
        </p:nvSpPr>
        <p:spPr>
          <a:xfrm flipH="1">
            <a:off x="11614533" y="2691801"/>
            <a:ext cx="845100" cy="11473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8"/>
          <p:cNvSpPr/>
          <p:nvPr/>
        </p:nvSpPr>
        <p:spPr>
          <a:xfrm rot="3100277" flipH="1">
            <a:off x="-162952" y="4501605"/>
            <a:ext cx="1120845" cy="222437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8"/>
          <p:cNvSpPr/>
          <p:nvPr/>
        </p:nvSpPr>
        <p:spPr>
          <a:xfrm rot="-280238" flipH="1">
            <a:off x="2300044" y="-1299775"/>
            <a:ext cx="2452675" cy="2006712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8"/>
          <p:cNvSpPr/>
          <p:nvPr/>
        </p:nvSpPr>
        <p:spPr>
          <a:xfrm rot="5524765" flipH="1">
            <a:off x="464353" y="5384305"/>
            <a:ext cx="2003903" cy="272063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8"/>
          <p:cNvSpPr/>
          <p:nvPr/>
        </p:nvSpPr>
        <p:spPr>
          <a:xfrm rot="10519751" flipH="1">
            <a:off x="3331885" y="-1732650"/>
            <a:ext cx="2096372" cy="258306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/>
          <p:nvPr/>
        </p:nvSpPr>
        <p:spPr>
          <a:xfrm rot="-5276853" flipH="1">
            <a:off x="11614473" y="2282063"/>
            <a:ext cx="1503311" cy="185231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8"/>
          <p:cNvSpPr/>
          <p:nvPr/>
        </p:nvSpPr>
        <p:spPr>
          <a:xfrm flipH="1">
            <a:off x="7251803" y="6109448"/>
            <a:ext cx="3089397" cy="2355587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8"/>
          <p:cNvSpPr/>
          <p:nvPr/>
        </p:nvSpPr>
        <p:spPr>
          <a:xfrm flipH="1">
            <a:off x="7056123" y="5948747"/>
            <a:ext cx="1904983" cy="234723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61016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/>
          <p:nvPr/>
        </p:nvSpPr>
        <p:spPr>
          <a:xfrm rot="-5400000" flipH="1">
            <a:off x="-101316" y="5938814"/>
            <a:ext cx="3114088" cy="2911457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9"/>
          <p:cNvSpPr txBox="1">
            <a:spLocks noGrp="1"/>
          </p:cNvSpPr>
          <p:nvPr>
            <p:ph type="title"/>
          </p:nvPr>
        </p:nvSpPr>
        <p:spPr>
          <a:xfrm>
            <a:off x="960000" y="2054033"/>
            <a:ext cx="3915200" cy="7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subTitle" idx="1"/>
          </p:nvPr>
        </p:nvSpPr>
        <p:spPr>
          <a:xfrm>
            <a:off x="960000" y="2880800"/>
            <a:ext cx="3915200" cy="19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9"/>
          <p:cNvSpPr/>
          <p:nvPr/>
        </p:nvSpPr>
        <p:spPr>
          <a:xfrm rot="5400000" flipH="1">
            <a:off x="2893748" y="6171889"/>
            <a:ext cx="962145" cy="13063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9"/>
          <p:cNvSpPr/>
          <p:nvPr/>
        </p:nvSpPr>
        <p:spPr>
          <a:xfrm rot="123244" flipH="1">
            <a:off x="2584251" y="6145186"/>
            <a:ext cx="1711559" cy="21089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9"/>
          <p:cNvSpPr/>
          <p:nvPr/>
        </p:nvSpPr>
        <p:spPr>
          <a:xfrm rot="5400000">
            <a:off x="3849393" y="-891418"/>
            <a:ext cx="2433088" cy="214979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021321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3954700" y="977167"/>
            <a:ext cx="7456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3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/>
          <p:nvPr/>
        </p:nvSpPr>
        <p:spPr>
          <a:xfrm rot="-5400000" flipH="1">
            <a:off x="8483372" y="5905365"/>
            <a:ext cx="2841049" cy="2656185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" name="Google Shape;91;p10"/>
          <p:cNvSpPr/>
          <p:nvPr/>
        </p:nvSpPr>
        <p:spPr>
          <a:xfrm rot="5890238">
            <a:off x="10766356" y="5434539"/>
            <a:ext cx="931281" cy="119909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10"/>
          <p:cNvSpPr/>
          <p:nvPr/>
        </p:nvSpPr>
        <p:spPr>
          <a:xfrm rot="5400000" flipH="1">
            <a:off x="7095975" y="6196385"/>
            <a:ext cx="732379" cy="99440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0"/>
          <p:cNvSpPr/>
          <p:nvPr/>
        </p:nvSpPr>
        <p:spPr>
          <a:xfrm rot="148387" flipH="1">
            <a:off x="6658342" y="6013192"/>
            <a:ext cx="1607641" cy="22450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accent6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10"/>
          <p:cNvSpPr/>
          <p:nvPr/>
        </p:nvSpPr>
        <p:spPr>
          <a:xfrm>
            <a:off x="-1124151" y="-345743"/>
            <a:ext cx="3582469" cy="160290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10"/>
          <p:cNvSpPr/>
          <p:nvPr/>
        </p:nvSpPr>
        <p:spPr>
          <a:xfrm rot="10800000" flipH="1">
            <a:off x="8237941" y="-1409456"/>
            <a:ext cx="1607696" cy="224501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accent6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10"/>
          <p:cNvSpPr/>
          <p:nvPr/>
        </p:nvSpPr>
        <p:spPr>
          <a:xfrm rot="-5400000" flipH="1">
            <a:off x="8706808" y="-297633"/>
            <a:ext cx="732379" cy="99440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0"/>
          <p:cNvSpPr/>
          <p:nvPr/>
        </p:nvSpPr>
        <p:spPr>
          <a:xfrm rot="5400000">
            <a:off x="1688358" y="-820051"/>
            <a:ext cx="2018025" cy="178305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14493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rete Round"/>
              <a:buNone/>
              <a:defRPr sz="40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9618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5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7"/>
          <p:cNvSpPr/>
          <p:nvPr/>
        </p:nvSpPr>
        <p:spPr>
          <a:xfrm rot="30115">
            <a:off x="5745792" y="4646536"/>
            <a:ext cx="5361973" cy="828041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58" name="Google Shape;358;p37"/>
          <p:cNvSpPr txBox="1">
            <a:spLocks noGrp="1"/>
          </p:cNvSpPr>
          <p:nvPr>
            <p:ph type="ctrTitle"/>
          </p:nvPr>
        </p:nvSpPr>
        <p:spPr>
          <a:xfrm>
            <a:off x="5587191" y="909562"/>
            <a:ext cx="6053267" cy="3798772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s-ES" sz="6600" dirty="0"/>
              <a:t>Mario Lodi </a:t>
            </a:r>
            <a:endParaRPr sz="6600" dirty="0"/>
          </a:p>
        </p:txBody>
      </p:sp>
      <p:sp>
        <p:nvSpPr>
          <p:cNvPr id="359" name="Google Shape;359;p37"/>
          <p:cNvSpPr txBox="1">
            <a:spLocks noGrp="1"/>
          </p:cNvSpPr>
          <p:nvPr>
            <p:ph type="subTitle" idx="1"/>
          </p:nvPr>
        </p:nvSpPr>
        <p:spPr>
          <a:xfrm>
            <a:off x="6002080" y="4786199"/>
            <a:ext cx="4921200" cy="54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/>
            <a:r>
              <a:rPr lang="pt-BR" sz="4800" dirty="0"/>
              <a:t>Maestro</a:t>
            </a:r>
            <a:endParaRPr sz="4800" dirty="0"/>
          </a:p>
        </p:txBody>
      </p:sp>
      <p:sp>
        <p:nvSpPr>
          <p:cNvPr id="360" name="Google Shape;360;p37"/>
          <p:cNvSpPr/>
          <p:nvPr/>
        </p:nvSpPr>
        <p:spPr>
          <a:xfrm>
            <a:off x="1080723" y="4979835"/>
            <a:ext cx="4921197" cy="518191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rgbClr val="FFB088">
              <a:alpha val="366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76" name="Google Shape;376;p37"/>
          <p:cNvGrpSpPr/>
          <p:nvPr/>
        </p:nvGrpSpPr>
        <p:grpSpPr>
          <a:xfrm>
            <a:off x="1760109" y="5548196"/>
            <a:ext cx="1850907" cy="678835"/>
            <a:chOff x="9395188" y="3139937"/>
            <a:chExt cx="1505945" cy="552317"/>
          </a:xfrm>
        </p:grpSpPr>
        <p:sp>
          <p:nvSpPr>
            <p:cNvPr id="377" name="Google Shape;377;p37"/>
            <p:cNvSpPr/>
            <p:nvPr/>
          </p:nvSpPr>
          <p:spPr>
            <a:xfrm>
              <a:off x="9464686" y="3139937"/>
              <a:ext cx="1358642" cy="270007"/>
            </a:xfrm>
            <a:custGeom>
              <a:avLst/>
              <a:gdLst/>
              <a:ahLst/>
              <a:cxnLst/>
              <a:rect l="l" t="t" r="r" b="b"/>
              <a:pathLst>
                <a:path w="8504" h="1690" extrusionOk="0">
                  <a:moveTo>
                    <a:pt x="104" y="1"/>
                  </a:moveTo>
                  <a:lnTo>
                    <a:pt x="1" y="1690"/>
                  </a:lnTo>
                  <a:lnTo>
                    <a:pt x="1" y="1690"/>
                  </a:lnTo>
                  <a:lnTo>
                    <a:pt x="8503" y="1613"/>
                  </a:lnTo>
                  <a:lnTo>
                    <a:pt x="84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37"/>
            <p:cNvSpPr/>
            <p:nvPr/>
          </p:nvSpPr>
          <p:spPr>
            <a:xfrm>
              <a:off x="10532715" y="3205122"/>
              <a:ext cx="180215" cy="98417"/>
            </a:xfrm>
            <a:custGeom>
              <a:avLst/>
              <a:gdLst/>
              <a:ahLst/>
              <a:cxnLst/>
              <a:rect l="l" t="t" r="r" b="b"/>
              <a:pathLst>
                <a:path w="1128" h="616" extrusionOk="0">
                  <a:moveTo>
                    <a:pt x="513" y="1"/>
                  </a:moveTo>
                  <a:cubicBezTo>
                    <a:pt x="202" y="1"/>
                    <a:pt x="0" y="138"/>
                    <a:pt x="0" y="309"/>
                  </a:cubicBezTo>
                  <a:cubicBezTo>
                    <a:pt x="0" y="478"/>
                    <a:pt x="154" y="616"/>
                    <a:pt x="564" y="616"/>
                  </a:cubicBezTo>
                  <a:cubicBezTo>
                    <a:pt x="875" y="616"/>
                    <a:pt x="1128" y="437"/>
                    <a:pt x="1128" y="309"/>
                  </a:cubicBezTo>
                  <a:cubicBezTo>
                    <a:pt x="1128" y="138"/>
                    <a:pt x="824" y="1"/>
                    <a:pt x="5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37"/>
            <p:cNvSpPr/>
            <p:nvPr/>
          </p:nvSpPr>
          <p:spPr>
            <a:xfrm>
              <a:off x="9567095" y="3270787"/>
              <a:ext cx="900276" cy="49049"/>
            </a:xfrm>
            <a:custGeom>
              <a:avLst/>
              <a:gdLst/>
              <a:ahLst/>
              <a:cxnLst/>
              <a:rect l="l" t="t" r="r" b="b"/>
              <a:pathLst>
                <a:path w="5635" h="307" extrusionOk="0">
                  <a:moveTo>
                    <a:pt x="5635" y="0"/>
                  </a:moveTo>
                  <a:lnTo>
                    <a:pt x="0" y="77"/>
                  </a:lnTo>
                  <a:lnTo>
                    <a:pt x="0" y="307"/>
                  </a:lnTo>
                  <a:lnTo>
                    <a:pt x="5635" y="179"/>
                  </a:lnTo>
                  <a:lnTo>
                    <a:pt x="56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37"/>
            <p:cNvSpPr/>
            <p:nvPr/>
          </p:nvSpPr>
          <p:spPr>
            <a:xfrm>
              <a:off x="9567095" y="3188826"/>
              <a:ext cx="900276" cy="57516"/>
            </a:xfrm>
            <a:custGeom>
              <a:avLst/>
              <a:gdLst/>
              <a:ahLst/>
              <a:cxnLst/>
              <a:rect l="l" t="t" r="r" b="b"/>
              <a:pathLst>
                <a:path w="5635" h="360" extrusionOk="0">
                  <a:moveTo>
                    <a:pt x="51" y="0"/>
                  </a:moveTo>
                  <a:lnTo>
                    <a:pt x="0" y="360"/>
                  </a:lnTo>
                  <a:lnTo>
                    <a:pt x="5635" y="283"/>
                  </a:lnTo>
                  <a:lnTo>
                    <a:pt x="56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37"/>
            <p:cNvSpPr/>
            <p:nvPr/>
          </p:nvSpPr>
          <p:spPr>
            <a:xfrm>
              <a:off x="9395188" y="3348274"/>
              <a:ext cx="1505945" cy="343979"/>
            </a:xfrm>
            <a:custGeom>
              <a:avLst/>
              <a:gdLst/>
              <a:ahLst/>
              <a:cxnLst/>
              <a:rect l="l" t="t" r="r" b="b"/>
              <a:pathLst>
                <a:path w="9426" h="2153" extrusionOk="0">
                  <a:moveTo>
                    <a:pt x="9298" y="1"/>
                  </a:moveTo>
                  <a:lnTo>
                    <a:pt x="153" y="258"/>
                  </a:lnTo>
                  <a:lnTo>
                    <a:pt x="1" y="2153"/>
                  </a:lnTo>
                  <a:lnTo>
                    <a:pt x="9425" y="2153"/>
                  </a:lnTo>
                  <a:lnTo>
                    <a:pt x="929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37"/>
            <p:cNvSpPr/>
            <p:nvPr/>
          </p:nvSpPr>
          <p:spPr>
            <a:xfrm>
              <a:off x="9693949" y="3409785"/>
              <a:ext cx="883980" cy="241728"/>
            </a:xfrm>
            <a:custGeom>
              <a:avLst/>
              <a:gdLst/>
              <a:ahLst/>
              <a:cxnLst/>
              <a:rect l="l" t="t" r="r" b="b"/>
              <a:pathLst>
                <a:path w="5533" h="1513" extrusionOk="0">
                  <a:moveTo>
                    <a:pt x="4688" y="1"/>
                  </a:moveTo>
                  <a:lnTo>
                    <a:pt x="896" y="103"/>
                  </a:lnTo>
                  <a:cubicBezTo>
                    <a:pt x="896" y="103"/>
                    <a:pt x="743" y="616"/>
                    <a:pt x="0" y="616"/>
                  </a:cubicBezTo>
                  <a:lnTo>
                    <a:pt x="0" y="999"/>
                  </a:lnTo>
                  <a:cubicBezTo>
                    <a:pt x="0" y="999"/>
                    <a:pt x="105" y="984"/>
                    <a:pt x="247" y="984"/>
                  </a:cubicBezTo>
                  <a:cubicBezTo>
                    <a:pt x="558" y="984"/>
                    <a:pt x="1050" y="1056"/>
                    <a:pt x="1050" y="1512"/>
                  </a:cubicBezTo>
                  <a:lnTo>
                    <a:pt x="4867" y="1410"/>
                  </a:lnTo>
                  <a:cubicBezTo>
                    <a:pt x="4867" y="1410"/>
                    <a:pt x="4867" y="974"/>
                    <a:pt x="5533" y="974"/>
                  </a:cubicBezTo>
                  <a:lnTo>
                    <a:pt x="5456" y="410"/>
                  </a:lnTo>
                  <a:cubicBezTo>
                    <a:pt x="5456" y="410"/>
                    <a:pt x="5392" y="418"/>
                    <a:pt x="5302" y="418"/>
                  </a:cubicBezTo>
                  <a:cubicBezTo>
                    <a:pt x="5077" y="418"/>
                    <a:pt x="4688" y="366"/>
                    <a:pt x="46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37"/>
            <p:cNvSpPr/>
            <p:nvPr/>
          </p:nvSpPr>
          <p:spPr>
            <a:xfrm>
              <a:off x="9480982" y="3483438"/>
              <a:ext cx="168073" cy="102411"/>
            </a:xfrm>
            <a:custGeom>
              <a:avLst/>
              <a:gdLst/>
              <a:ahLst/>
              <a:cxnLst/>
              <a:rect l="l" t="t" r="r" b="b"/>
              <a:pathLst>
                <a:path w="1052" h="641" extrusionOk="0">
                  <a:moveTo>
                    <a:pt x="437" y="0"/>
                  </a:moveTo>
                  <a:lnTo>
                    <a:pt x="1" y="359"/>
                  </a:lnTo>
                  <a:lnTo>
                    <a:pt x="539" y="641"/>
                  </a:lnTo>
                  <a:lnTo>
                    <a:pt x="1052" y="359"/>
                  </a:lnTo>
                  <a:lnTo>
                    <a:pt x="43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37"/>
            <p:cNvSpPr/>
            <p:nvPr/>
          </p:nvSpPr>
          <p:spPr>
            <a:xfrm>
              <a:off x="10622823" y="3462988"/>
              <a:ext cx="175901" cy="110559"/>
            </a:xfrm>
            <a:custGeom>
              <a:avLst/>
              <a:gdLst/>
              <a:ahLst/>
              <a:cxnLst/>
              <a:rect l="l" t="t" r="r" b="b"/>
              <a:pathLst>
                <a:path w="1101" h="692" extrusionOk="0">
                  <a:moveTo>
                    <a:pt x="615" y="0"/>
                  </a:moveTo>
                  <a:lnTo>
                    <a:pt x="0" y="334"/>
                  </a:lnTo>
                  <a:lnTo>
                    <a:pt x="538" y="692"/>
                  </a:lnTo>
                  <a:lnTo>
                    <a:pt x="1101" y="360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85" name="Google Shape;385;p37"/>
          <p:cNvGrpSpPr/>
          <p:nvPr/>
        </p:nvGrpSpPr>
        <p:grpSpPr>
          <a:xfrm>
            <a:off x="1619250" y="5990545"/>
            <a:ext cx="2151271" cy="472972"/>
            <a:chOff x="6780264" y="4224729"/>
            <a:chExt cx="1485684" cy="326638"/>
          </a:xfrm>
        </p:grpSpPr>
        <p:sp>
          <p:nvSpPr>
            <p:cNvPr id="386" name="Google Shape;386;p37"/>
            <p:cNvSpPr/>
            <p:nvPr/>
          </p:nvSpPr>
          <p:spPr>
            <a:xfrm>
              <a:off x="6802640" y="4250355"/>
              <a:ext cx="1428057" cy="275511"/>
            </a:xfrm>
            <a:custGeom>
              <a:avLst/>
              <a:gdLst/>
              <a:ahLst/>
              <a:cxnLst/>
              <a:rect l="l" t="t" r="r" b="b"/>
              <a:pathLst>
                <a:path w="11424" h="2204" extrusionOk="0">
                  <a:moveTo>
                    <a:pt x="435" y="0"/>
                  </a:moveTo>
                  <a:lnTo>
                    <a:pt x="0" y="1076"/>
                  </a:lnTo>
                  <a:lnTo>
                    <a:pt x="230" y="2203"/>
                  </a:lnTo>
                  <a:lnTo>
                    <a:pt x="462" y="2203"/>
                  </a:lnTo>
                  <a:lnTo>
                    <a:pt x="692" y="1870"/>
                  </a:lnTo>
                  <a:lnTo>
                    <a:pt x="947" y="2203"/>
                  </a:lnTo>
                  <a:lnTo>
                    <a:pt x="11423" y="2127"/>
                  </a:lnTo>
                  <a:cubicBezTo>
                    <a:pt x="11423" y="2127"/>
                    <a:pt x="11014" y="1742"/>
                    <a:pt x="11014" y="1307"/>
                  </a:cubicBezTo>
                  <a:cubicBezTo>
                    <a:pt x="11014" y="1076"/>
                    <a:pt x="11423" y="462"/>
                    <a:pt x="11423" y="462"/>
                  </a:cubicBezTo>
                  <a:lnTo>
                    <a:pt x="947" y="26"/>
                  </a:lnTo>
                  <a:lnTo>
                    <a:pt x="743" y="360"/>
                  </a:lnTo>
                  <a:lnTo>
                    <a:pt x="58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37"/>
            <p:cNvSpPr/>
            <p:nvPr/>
          </p:nvSpPr>
          <p:spPr>
            <a:xfrm>
              <a:off x="6780264" y="4224729"/>
              <a:ext cx="1485684" cy="326638"/>
            </a:xfrm>
            <a:custGeom>
              <a:avLst/>
              <a:gdLst/>
              <a:ahLst/>
              <a:cxnLst/>
              <a:rect l="l" t="t" r="r" b="b"/>
              <a:pathLst>
                <a:path w="11885" h="2613" extrusionOk="0">
                  <a:moveTo>
                    <a:pt x="436" y="1"/>
                  </a:moveTo>
                  <a:lnTo>
                    <a:pt x="0" y="1178"/>
                  </a:lnTo>
                  <a:lnTo>
                    <a:pt x="205" y="2613"/>
                  </a:lnTo>
                  <a:lnTo>
                    <a:pt x="743" y="2613"/>
                  </a:lnTo>
                  <a:lnTo>
                    <a:pt x="896" y="2306"/>
                  </a:lnTo>
                  <a:lnTo>
                    <a:pt x="999" y="2613"/>
                  </a:lnTo>
                  <a:lnTo>
                    <a:pt x="11781" y="2613"/>
                  </a:lnTo>
                  <a:lnTo>
                    <a:pt x="11883" y="2151"/>
                  </a:lnTo>
                  <a:lnTo>
                    <a:pt x="11883" y="2151"/>
                  </a:lnTo>
                  <a:lnTo>
                    <a:pt x="1075" y="2202"/>
                  </a:lnTo>
                  <a:lnTo>
                    <a:pt x="973" y="1434"/>
                  </a:lnTo>
                  <a:lnTo>
                    <a:pt x="794" y="1408"/>
                  </a:lnTo>
                  <a:lnTo>
                    <a:pt x="717" y="2049"/>
                  </a:lnTo>
                  <a:lnTo>
                    <a:pt x="538" y="2023"/>
                  </a:lnTo>
                  <a:lnTo>
                    <a:pt x="385" y="1357"/>
                  </a:lnTo>
                  <a:lnTo>
                    <a:pt x="615" y="640"/>
                  </a:lnTo>
                  <a:lnTo>
                    <a:pt x="743" y="640"/>
                  </a:lnTo>
                  <a:lnTo>
                    <a:pt x="717" y="1127"/>
                  </a:lnTo>
                  <a:lnTo>
                    <a:pt x="871" y="1127"/>
                  </a:lnTo>
                  <a:lnTo>
                    <a:pt x="1102" y="512"/>
                  </a:lnTo>
                  <a:lnTo>
                    <a:pt x="11885" y="793"/>
                  </a:lnTo>
                  <a:lnTo>
                    <a:pt x="11834" y="435"/>
                  </a:lnTo>
                  <a:lnTo>
                    <a:pt x="1051" y="26"/>
                  </a:lnTo>
                  <a:lnTo>
                    <a:pt x="923" y="435"/>
                  </a:lnTo>
                  <a:lnTo>
                    <a:pt x="794" y="26"/>
                  </a:lnTo>
                  <a:lnTo>
                    <a:pt x="4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13" name="Imagen 12" descr="Imagen que contiene persona, hombre, sostener, tabla&#10;&#10;Descripción generada automáticamente">
            <a:extLst>
              <a:ext uri="{FF2B5EF4-FFF2-40B4-BE49-F238E27FC236}">
                <a16:creationId xmlns:a16="http://schemas.microsoft.com/office/drawing/2014/main" id="{C7012754-4D14-910F-224B-4A8F089E44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58" y="394483"/>
            <a:ext cx="5004999" cy="44086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51"/>
          <p:cNvSpPr/>
          <p:nvPr/>
        </p:nvSpPr>
        <p:spPr>
          <a:xfrm rot="129728">
            <a:off x="-191912" y="308890"/>
            <a:ext cx="10211139" cy="4075828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s-ES"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endParaRPr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805" name="Google Shape;805;p51"/>
          <p:cNvGrpSpPr/>
          <p:nvPr/>
        </p:nvGrpSpPr>
        <p:grpSpPr>
          <a:xfrm rot="-5055502">
            <a:off x="13123903" y="4641040"/>
            <a:ext cx="317244" cy="3782027"/>
            <a:chOff x="6429450" y="2617425"/>
            <a:chExt cx="14125" cy="215150"/>
          </a:xfrm>
        </p:grpSpPr>
        <p:sp>
          <p:nvSpPr>
            <p:cNvPr id="806" name="Google Shape;806;p51"/>
            <p:cNvSpPr/>
            <p:nvPr/>
          </p:nvSpPr>
          <p:spPr>
            <a:xfrm>
              <a:off x="6429450" y="2640450"/>
              <a:ext cx="14125" cy="192125"/>
            </a:xfrm>
            <a:custGeom>
              <a:avLst/>
              <a:gdLst/>
              <a:ahLst/>
              <a:cxnLst/>
              <a:rect l="l" t="t" r="r" b="b"/>
              <a:pathLst>
                <a:path w="565" h="7685" extrusionOk="0">
                  <a:moveTo>
                    <a:pt x="1" y="1"/>
                  </a:moveTo>
                  <a:lnTo>
                    <a:pt x="1" y="7684"/>
                  </a:lnTo>
                  <a:lnTo>
                    <a:pt x="565" y="7684"/>
                  </a:lnTo>
                  <a:lnTo>
                    <a:pt x="5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7" name="Google Shape;807;p51"/>
            <p:cNvSpPr/>
            <p:nvPr/>
          </p:nvSpPr>
          <p:spPr>
            <a:xfrm>
              <a:off x="6429450" y="2625750"/>
              <a:ext cx="12850" cy="16650"/>
            </a:xfrm>
            <a:custGeom>
              <a:avLst/>
              <a:gdLst/>
              <a:ahLst/>
              <a:cxnLst/>
              <a:rect l="l" t="t" r="r" b="b"/>
              <a:pathLst>
                <a:path w="514" h="666" extrusionOk="0">
                  <a:moveTo>
                    <a:pt x="411" y="1"/>
                  </a:moveTo>
                  <a:lnTo>
                    <a:pt x="154" y="52"/>
                  </a:lnTo>
                  <a:lnTo>
                    <a:pt x="1" y="589"/>
                  </a:lnTo>
                  <a:lnTo>
                    <a:pt x="52" y="666"/>
                  </a:lnTo>
                  <a:lnTo>
                    <a:pt x="141" y="666"/>
                  </a:lnTo>
                  <a:lnTo>
                    <a:pt x="180" y="589"/>
                  </a:lnTo>
                  <a:lnTo>
                    <a:pt x="308" y="589"/>
                  </a:lnTo>
                  <a:lnTo>
                    <a:pt x="333" y="666"/>
                  </a:lnTo>
                  <a:lnTo>
                    <a:pt x="411" y="666"/>
                  </a:lnTo>
                  <a:lnTo>
                    <a:pt x="514" y="58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51"/>
            <p:cNvSpPr/>
            <p:nvPr/>
          </p:nvSpPr>
          <p:spPr>
            <a:xfrm>
              <a:off x="6433300" y="2617425"/>
              <a:ext cx="6400" cy="10275"/>
            </a:xfrm>
            <a:custGeom>
              <a:avLst/>
              <a:gdLst/>
              <a:ahLst/>
              <a:cxnLst/>
              <a:rect l="l" t="t" r="r" b="b"/>
              <a:pathLst>
                <a:path w="256" h="411" extrusionOk="0">
                  <a:moveTo>
                    <a:pt x="78" y="0"/>
                  </a:moveTo>
                  <a:lnTo>
                    <a:pt x="0" y="385"/>
                  </a:lnTo>
                  <a:lnTo>
                    <a:pt x="128" y="411"/>
                  </a:lnTo>
                  <a:lnTo>
                    <a:pt x="256" y="33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51"/>
            <p:cNvSpPr/>
            <p:nvPr/>
          </p:nvSpPr>
          <p:spPr>
            <a:xfrm>
              <a:off x="6433925" y="2790325"/>
              <a:ext cx="5175" cy="30725"/>
            </a:xfrm>
            <a:custGeom>
              <a:avLst/>
              <a:gdLst/>
              <a:ahLst/>
              <a:cxnLst/>
              <a:rect l="l" t="t" r="r" b="b"/>
              <a:pathLst>
                <a:path w="207" h="1229" extrusionOk="0">
                  <a:moveTo>
                    <a:pt x="1" y="0"/>
                  </a:moveTo>
                  <a:lnTo>
                    <a:pt x="1" y="1229"/>
                  </a:lnTo>
                  <a:lnTo>
                    <a:pt x="207" y="1229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51"/>
            <p:cNvSpPr/>
            <p:nvPr/>
          </p:nvSpPr>
          <p:spPr>
            <a:xfrm>
              <a:off x="6433925" y="2779425"/>
              <a:ext cx="3875" cy="5125"/>
            </a:xfrm>
            <a:custGeom>
              <a:avLst/>
              <a:gdLst/>
              <a:ahLst/>
              <a:cxnLst/>
              <a:rect l="l" t="t" r="r" b="b"/>
              <a:pathLst>
                <a:path w="155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54" y="205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11" name="Google Shape;811;p51"/>
          <p:cNvSpPr/>
          <p:nvPr/>
        </p:nvSpPr>
        <p:spPr>
          <a:xfrm flipH="1">
            <a:off x="10316693" y="-208175"/>
            <a:ext cx="2564296" cy="226572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8" name="Google Shape;485;p43">
            <a:extLst>
              <a:ext uri="{FF2B5EF4-FFF2-40B4-BE49-F238E27FC236}">
                <a16:creationId xmlns:a16="http://schemas.microsoft.com/office/drawing/2014/main" id="{EFA60EF0-A0D5-4B40-9922-E043A0833AA2}"/>
              </a:ext>
            </a:extLst>
          </p:cNvPr>
          <p:cNvSpPr/>
          <p:nvPr/>
        </p:nvSpPr>
        <p:spPr>
          <a:xfrm rot="-88">
            <a:off x="3" y="117827"/>
            <a:ext cx="8259384" cy="4668372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s-ES" sz="1867" kern="0" dirty="0">
                <a:solidFill>
                  <a:srgbClr val="FF9C47"/>
                </a:solidFill>
                <a:latin typeface="Arial"/>
                <a:cs typeface="Arial"/>
                <a:sym typeface="Arial"/>
              </a:rPr>
              <a:t>  Per¡</a:t>
            </a:r>
            <a:endParaRPr sz="1867" kern="0" dirty="0">
              <a:solidFill>
                <a:srgbClr val="FF9C47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3" name="Google Shape;485;p43">
            <a:extLst>
              <a:ext uri="{FF2B5EF4-FFF2-40B4-BE49-F238E27FC236}">
                <a16:creationId xmlns:a16="http://schemas.microsoft.com/office/drawing/2014/main" id="{873E67A0-13CC-4F3F-AFB6-E8F33E282A41}"/>
              </a:ext>
            </a:extLst>
          </p:cNvPr>
          <p:cNvSpPr/>
          <p:nvPr/>
        </p:nvSpPr>
        <p:spPr>
          <a:xfrm rot="-88">
            <a:off x="6832892" y="4646033"/>
            <a:ext cx="3259575" cy="826331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s-ES" sz="1867" kern="0" dirty="0">
                <a:solidFill>
                  <a:srgbClr val="FF9C47"/>
                </a:solidFill>
                <a:latin typeface="Arial"/>
                <a:cs typeface="Arial"/>
                <a:sym typeface="Arial"/>
              </a:rPr>
              <a:t>  </a:t>
            </a:r>
            <a:r>
              <a:rPr lang="es-ES" sz="1867" kern="0" dirty="0" err="1">
                <a:solidFill>
                  <a:srgbClr val="FF9C47"/>
                </a:solidFill>
                <a:latin typeface="Arial"/>
                <a:cs typeface="Arial"/>
                <a:sym typeface="Arial"/>
              </a:rPr>
              <a:t>Per¡r</a:t>
            </a:r>
            <a:endParaRPr sz="1867" kern="0" dirty="0">
              <a:solidFill>
                <a:srgbClr val="FF9C47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1" name="Google Shape;359;p37">
            <a:extLst>
              <a:ext uri="{FF2B5EF4-FFF2-40B4-BE49-F238E27FC236}">
                <a16:creationId xmlns:a16="http://schemas.microsoft.com/office/drawing/2014/main" id="{DDE39D25-B9BD-198E-64D0-7186F56FDB0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002080" y="4786199"/>
            <a:ext cx="4921200" cy="54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/>
            <a:r>
              <a:rPr lang="pt-BR" sz="4800" dirty="0">
                <a:solidFill>
                  <a:schemeClr val="tx1"/>
                </a:solidFill>
              </a:rPr>
              <a:t>Referente</a:t>
            </a:r>
            <a:endParaRPr sz="4800" dirty="0">
              <a:solidFill>
                <a:schemeClr val="tx1"/>
              </a:solidFill>
            </a:endParaRPr>
          </a:p>
        </p:txBody>
      </p:sp>
      <p:pic>
        <p:nvPicPr>
          <p:cNvPr id="6" name="Imagen 5" descr="Hombre sentado en un sillón&#10;&#10;Descripción generada automáticamente">
            <a:extLst>
              <a:ext uri="{FF2B5EF4-FFF2-40B4-BE49-F238E27FC236}">
                <a16:creationId xmlns:a16="http://schemas.microsoft.com/office/drawing/2014/main" id="{4374739E-C652-5136-7F25-CBB901C767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54" y="320018"/>
            <a:ext cx="7208845" cy="405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22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44"/>
          <p:cNvSpPr/>
          <p:nvPr/>
        </p:nvSpPr>
        <p:spPr>
          <a:xfrm rot="2277391">
            <a:off x="8707515" y="1553001"/>
            <a:ext cx="1974235" cy="1798508"/>
          </a:xfrm>
          <a:custGeom>
            <a:avLst/>
            <a:gdLst/>
            <a:ahLst/>
            <a:cxnLst/>
            <a:rect l="l" t="t" r="r" b="b"/>
            <a:pathLst>
              <a:path w="9644" h="9007" extrusionOk="0">
                <a:moveTo>
                  <a:pt x="5336" y="1"/>
                </a:moveTo>
                <a:cubicBezTo>
                  <a:pt x="3792" y="1"/>
                  <a:pt x="2265" y="837"/>
                  <a:pt x="1475" y="2278"/>
                </a:cubicBezTo>
                <a:cubicBezTo>
                  <a:pt x="0" y="4930"/>
                  <a:pt x="912" y="8393"/>
                  <a:pt x="4176" y="8940"/>
                </a:cubicBezTo>
                <a:cubicBezTo>
                  <a:pt x="4455" y="8985"/>
                  <a:pt x="4726" y="9007"/>
                  <a:pt x="4991" y="9007"/>
                </a:cubicBezTo>
                <a:cubicBezTo>
                  <a:pt x="7729" y="9007"/>
                  <a:pt x="9643" y="6688"/>
                  <a:pt x="9628" y="4300"/>
                </a:cubicBezTo>
                <a:cubicBezTo>
                  <a:pt x="9611" y="2908"/>
                  <a:pt x="8932" y="1599"/>
                  <a:pt x="7789" y="804"/>
                </a:cubicBezTo>
                <a:cubicBezTo>
                  <a:pt x="7046" y="256"/>
                  <a:pt x="6188" y="1"/>
                  <a:pt x="53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21" name="Google Shape;521;p44"/>
          <p:cNvSpPr/>
          <p:nvPr/>
        </p:nvSpPr>
        <p:spPr>
          <a:xfrm rot="2277391">
            <a:off x="5349962" y="1731837"/>
            <a:ext cx="1813028" cy="1734771"/>
          </a:xfrm>
          <a:custGeom>
            <a:avLst/>
            <a:gdLst/>
            <a:ahLst/>
            <a:cxnLst/>
            <a:rect l="l" t="t" r="r" b="b"/>
            <a:pathLst>
              <a:path w="9644" h="9007" extrusionOk="0">
                <a:moveTo>
                  <a:pt x="5336" y="1"/>
                </a:moveTo>
                <a:cubicBezTo>
                  <a:pt x="3792" y="1"/>
                  <a:pt x="2265" y="837"/>
                  <a:pt x="1475" y="2278"/>
                </a:cubicBezTo>
                <a:cubicBezTo>
                  <a:pt x="0" y="4930"/>
                  <a:pt x="912" y="8393"/>
                  <a:pt x="4176" y="8940"/>
                </a:cubicBezTo>
                <a:cubicBezTo>
                  <a:pt x="4455" y="8985"/>
                  <a:pt x="4726" y="9007"/>
                  <a:pt x="4991" y="9007"/>
                </a:cubicBezTo>
                <a:cubicBezTo>
                  <a:pt x="7729" y="9007"/>
                  <a:pt x="9643" y="6688"/>
                  <a:pt x="9628" y="4300"/>
                </a:cubicBezTo>
                <a:cubicBezTo>
                  <a:pt x="9611" y="2908"/>
                  <a:pt x="8932" y="1599"/>
                  <a:pt x="7789" y="804"/>
                </a:cubicBezTo>
                <a:cubicBezTo>
                  <a:pt x="7046" y="256"/>
                  <a:pt x="6188" y="1"/>
                  <a:pt x="53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13" name="Google Shape;513;p44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s-ES" dirty="0"/>
              <a:t>                   Mario Lodi </a:t>
            </a:r>
            <a:endParaRPr dirty="0"/>
          </a:p>
        </p:txBody>
      </p:sp>
      <p:sp>
        <p:nvSpPr>
          <p:cNvPr id="514" name="Google Shape;514;p44"/>
          <p:cNvSpPr txBox="1">
            <a:spLocks noGrp="1"/>
          </p:cNvSpPr>
          <p:nvPr>
            <p:ph type="title"/>
          </p:nvPr>
        </p:nvSpPr>
        <p:spPr>
          <a:xfrm>
            <a:off x="1269600" y="3840700"/>
            <a:ext cx="2640000" cy="57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pt-BR" dirty="0"/>
              <a:t> </a:t>
            </a:r>
            <a:endParaRPr dirty="0"/>
          </a:p>
        </p:txBody>
      </p:sp>
      <p:sp>
        <p:nvSpPr>
          <p:cNvPr id="516" name="Google Shape;516;p44"/>
          <p:cNvSpPr txBox="1">
            <a:spLocks noGrp="1"/>
          </p:cNvSpPr>
          <p:nvPr>
            <p:ph type="title" idx="2"/>
          </p:nvPr>
        </p:nvSpPr>
        <p:spPr>
          <a:xfrm>
            <a:off x="4848000" y="720000"/>
            <a:ext cx="2873600" cy="3696684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s-ES" dirty="0"/>
              <a:t>Escritor</a:t>
            </a:r>
            <a:endParaRPr dirty="0"/>
          </a:p>
        </p:txBody>
      </p:sp>
      <p:sp>
        <p:nvSpPr>
          <p:cNvPr id="518" name="Google Shape;518;p44"/>
          <p:cNvSpPr txBox="1">
            <a:spLocks noGrp="1"/>
          </p:cNvSpPr>
          <p:nvPr>
            <p:ph type="title" idx="4"/>
          </p:nvPr>
        </p:nvSpPr>
        <p:spPr>
          <a:xfrm>
            <a:off x="8581588" y="1357746"/>
            <a:ext cx="2484811" cy="2336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s-ES" dirty="0"/>
              <a:t>Ilustrador</a:t>
            </a:r>
            <a:endParaRPr dirty="0"/>
          </a:p>
        </p:txBody>
      </p:sp>
      <p:sp>
        <p:nvSpPr>
          <p:cNvPr id="520" name="Google Shape;520;p44"/>
          <p:cNvSpPr/>
          <p:nvPr/>
        </p:nvSpPr>
        <p:spPr>
          <a:xfrm rot="2277391">
            <a:off x="1726773" y="2047043"/>
            <a:ext cx="1725655" cy="1611696"/>
          </a:xfrm>
          <a:custGeom>
            <a:avLst/>
            <a:gdLst/>
            <a:ahLst/>
            <a:cxnLst/>
            <a:rect l="l" t="t" r="r" b="b"/>
            <a:pathLst>
              <a:path w="9644" h="9007" extrusionOk="0">
                <a:moveTo>
                  <a:pt x="5336" y="1"/>
                </a:moveTo>
                <a:cubicBezTo>
                  <a:pt x="3792" y="1"/>
                  <a:pt x="2265" y="837"/>
                  <a:pt x="1475" y="2278"/>
                </a:cubicBezTo>
                <a:cubicBezTo>
                  <a:pt x="0" y="4930"/>
                  <a:pt x="912" y="8393"/>
                  <a:pt x="4176" y="8940"/>
                </a:cubicBezTo>
                <a:cubicBezTo>
                  <a:pt x="4455" y="8985"/>
                  <a:pt x="4726" y="9007"/>
                  <a:pt x="4991" y="9007"/>
                </a:cubicBezTo>
                <a:cubicBezTo>
                  <a:pt x="7729" y="9007"/>
                  <a:pt x="9643" y="6688"/>
                  <a:pt x="9628" y="4300"/>
                </a:cubicBezTo>
                <a:cubicBezTo>
                  <a:pt x="9611" y="2908"/>
                  <a:pt x="8932" y="1599"/>
                  <a:pt x="7789" y="804"/>
                </a:cubicBezTo>
                <a:cubicBezTo>
                  <a:pt x="7046" y="256"/>
                  <a:pt x="6188" y="1"/>
                  <a:pt x="53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3" name="Imagen 2" descr="Diagrama, Mapa&#10;&#10;Descripción generada automáticamente">
            <a:extLst>
              <a:ext uri="{FF2B5EF4-FFF2-40B4-BE49-F238E27FC236}">
                <a16:creationId xmlns:a16="http://schemas.microsoft.com/office/drawing/2014/main" id="{51E998CD-E755-1674-AEC3-0074B68FEA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960" y="720000"/>
            <a:ext cx="3506080" cy="4762500"/>
          </a:xfrm>
          <a:prstGeom prst="rect">
            <a:avLst/>
          </a:prstGeom>
        </p:spPr>
      </p:pic>
      <p:pic>
        <p:nvPicPr>
          <p:cNvPr id="7" name="Imagen 6" descr="Dibujo de un búho&#10;&#10;Descripción generada automáticamente con confianza media">
            <a:extLst>
              <a:ext uri="{FF2B5EF4-FFF2-40B4-BE49-F238E27FC236}">
                <a16:creationId xmlns:a16="http://schemas.microsoft.com/office/drawing/2014/main" id="{A25BD352-5B16-75E5-9D77-66097A64DC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813" y="3591278"/>
            <a:ext cx="4148865" cy="248295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razilian Literature Thesis by Slidesgo">
  <a:themeElements>
    <a:clrScheme name="Simple Light">
      <a:dk1>
        <a:srgbClr val="0E1C30"/>
      </a:dk1>
      <a:lt1>
        <a:srgbClr val="FFEAD8"/>
      </a:lt1>
      <a:dk2>
        <a:srgbClr val="FFB088"/>
      </a:dk2>
      <a:lt2>
        <a:srgbClr val="FFB95C"/>
      </a:lt2>
      <a:accent1>
        <a:srgbClr val="DD6326"/>
      </a:accent1>
      <a:accent2>
        <a:srgbClr val="437A67"/>
      </a:accent2>
      <a:accent3>
        <a:srgbClr val="80BE9B"/>
      </a:accent3>
      <a:accent4>
        <a:srgbClr val="FF9C47"/>
      </a:accent4>
      <a:accent5>
        <a:srgbClr val="FFF2E8"/>
      </a:accent5>
      <a:accent6>
        <a:srgbClr val="FFFFFF"/>
      </a:accent6>
      <a:hlink>
        <a:srgbClr val="437A6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</Words>
  <Application>Microsoft Office PowerPoint</Application>
  <PresentationFormat>Panorámica</PresentationFormat>
  <Paragraphs>10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Bebas Neue</vt:lpstr>
      <vt:lpstr>Calibri</vt:lpstr>
      <vt:lpstr>Crete Round</vt:lpstr>
      <vt:lpstr>Roboto Slab</vt:lpstr>
      <vt:lpstr>Roboto Slab SemiBold</vt:lpstr>
      <vt:lpstr>Brazilian Literature Thesis by Slidesgo</vt:lpstr>
      <vt:lpstr>Mario Lodi </vt:lpstr>
      <vt:lpstr>Presentación de PowerPoint</vt:lpstr>
      <vt:lpstr>                   Mario Lodi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Mario Lodi</dc:title>
  <dc:creator>Joaquin Ahijon</dc:creator>
  <cp:lastModifiedBy>Joaquin Ahijon</cp:lastModifiedBy>
  <cp:revision>3</cp:revision>
  <dcterms:created xsi:type="dcterms:W3CDTF">2022-06-02T21:02:17Z</dcterms:created>
  <dcterms:modified xsi:type="dcterms:W3CDTF">2022-06-02T21:48:57Z</dcterms:modified>
</cp:coreProperties>
</file>