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F46ADEE-639E-408C-A5C1-F6ACAD5532F0}" v="437" dt="2023-06-04T18:25:09.3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058BF-C5E1-4B52-BD8A-FD1AD57793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CD51F7-3CC3-4BB7-8291-B1789482E8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20447-D6C7-43E1-AE88-1FB66CC9C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76A3-ADC8-4477-8FC1-B9DD55D84908}" type="datetime1">
              <a:rPr lang="en-US" smtClean="0"/>
              <a:t>6/4/2023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E17B6-E7FC-473A-8D5F-0E6B838EA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4AF4E0-FDDB-42B9-862C-7BBC501CD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744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E922F-6166-4009-A42D-027DC7180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7791CF-167D-446D-9F99-6976C986E2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CA422-E040-4DE1-9DA5-C8D37C116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62538-DC4D-4667-96E5-B3278DDF8B12}" type="datetime1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813B0B-60E7-494E-91CB-055BC269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48C554-7C1B-4D8F-9B6B-044926569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487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C66EF0-6ED8-49A7-BDAD-E20A143FAE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FCE9CD-90A9-44BA-B293-0662E077DD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57DAE0-05C4-460B-B96D-BD183ED03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0548-5C08-4BE3-B63E-F2BB63B0B00C}" type="datetime1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3CA93-55C9-4AA3-89A0-55490F745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BFD820-FF26-4325-816F-310C30F80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340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736C8-0B4F-4655-A630-0B1D2540B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78B888-85E0-4D92-903E-C3FE7E870D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648916-250B-4232-BD7D-571FDE79F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F49BE-398D-479A-8A7E-5DDBCA61EDCB}" type="datetime1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A8BFB4-647C-4104-B6D4-3346051C3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0FA73F-2BE8-4370-AE90-58F4CE51F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539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1446D-9FAC-4157-A41A-51675C8BE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1709738"/>
            <a:ext cx="10570210" cy="275889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AF8D4A-8F93-4399-9546-64F286400D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4589463"/>
            <a:ext cx="1057021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2FD4-BF96-470C-8247-20DFAE1CF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0C193-4974-4A1F-9C63-07D595E30D66}" type="datetime1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175A2D-86C4-4467-BAB8-E9ED004D2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442A4D-D9B2-4C82-95E4-B86F9F5F3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857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6B3AA-8C30-429E-B934-AF1220438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5834E-691F-4728-88F5-A0C4696695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7240" y="1825625"/>
            <a:ext cx="52425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876374-880F-4E25-9F88-79E3C1AB1F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19BD69-B509-4FCE-95A8-ED03FFC8C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AA87F-28D4-4BF0-B81F-877A89DFD5AC}" type="datetime1">
              <a:rPr lang="en-US" smtClean="0"/>
              <a:t>6/4/2023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7C287B-AE5B-490B-BF81-A50D7A2E8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3C2246-303C-4A29-B6EA-E62CEDE6C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34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2FE79-D5BE-43E8-B6C5-2675B7F4D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57814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9D3A07-BA51-4113-902E-830A887D2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1801812"/>
            <a:ext cx="5220335" cy="9350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E320A9-E274-4E1B-B02D-9A3F510A1F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77240" y="2825749"/>
            <a:ext cx="5220335" cy="33639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E80D3A-C2A8-4B78-B7E2-4908C74B1C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01812"/>
            <a:ext cx="5183188" cy="9350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5D84DD-9460-4B08-86AD-27486A9400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825749"/>
            <a:ext cx="5183188" cy="33639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B0B7F8-282C-4210-AE7D-F35228BAC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9F1F3-208B-49A3-B337-9C8ACEB3E0E1}" type="datetime1">
              <a:rPr lang="en-US" smtClean="0"/>
              <a:t>6/4/2023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E343A9-1067-4DCF-BACC-1F7F38050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84E471-04DB-4DB5-8CC5-16B3FC885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417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D87C0-272E-4E50-A316-78079B2B9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65911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06C1C9-1F69-432A-858C-D828B56E1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6CA6-7293-4AA2-A0E0-A3BF4416E786}" type="datetime1">
              <a:rPr lang="en-US" smtClean="0"/>
              <a:t>6/4/2023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6D9A1B-D149-4B97-B161-3D7C9ADBC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B3722F-8C88-4E54-8CD6-12D31A05F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989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7016-7BCD-46FB-8EE3-AB6C369108B4}" type="datetime1">
              <a:rPr lang="en-US" smtClean="0"/>
              <a:t>6/4/2023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177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035BB-74CC-43E9-B71F-A5C05D17E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457200"/>
            <a:ext cx="3994785" cy="2501900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AADC9E-7845-4DB1-87E3-6FBFB2B03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C925A8-2A07-43B9-B549-061F368498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7240" y="3092450"/>
            <a:ext cx="3994785" cy="277653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1A9037-0564-43A1-8156-1D9932E1F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47011-1FFC-4EF8-9A2E-53B4AD2ADBD4}" type="datetime1">
              <a:rPr lang="en-US" smtClean="0"/>
              <a:t>6/4/2023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FF0D40-D0E1-49C9-BE47-91BBC50AB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D129BD-890D-412E-9805-D29F4A0D3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845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8ADB4-BA7B-42C2-9C6C-58B2763F8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457200"/>
            <a:ext cx="3994785" cy="2505456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519B58-B546-4E6B-BE00-3D1D64DA86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AA0AB8-41A9-4548-9B83-3EFF79A00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7240" y="3081275"/>
            <a:ext cx="3994785" cy="277977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BB33ED-A015-4992-A004-33D41CFFA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2EB47-45B4-4EF5-A743-B4885DD2F060}" type="datetime1">
              <a:rPr lang="en-US" smtClean="0"/>
              <a:t>6/4/2023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C29CDA-E85F-47D1-83B7-02A50DEBF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49625F-5352-4136-8AC4-F8899D00A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695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99B5B3C5-A599-465B-B2B9-866E8B2087CE}"/>
              </a:ext>
            </a:extLst>
          </p:cNvPr>
          <p:cNvSpPr/>
          <p:nvPr/>
        </p:nvSpPr>
        <p:spPr>
          <a:xfrm>
            <a:off x="-1" y="-1"/>
            <a:ext cx="12192001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5C84982-7DD0-43B1-8A2D-BFA4DF1B4E60}"/>
              </a:ext>
            </a:extLst>
          </p:cNvPr>
          <p:cNvSpPr/>
          <p:nvPr/>
        </p:nvSpPr>
        <p:spPr>
          <a:xfrm>
            <a:off x="-1" y="-1"/>
            <a:ext cx="12192001" cy="6858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8" name="Decorative Circles">
            <a:extLst>
              <a:ext uri="{FF2B5EF4-FFF2-40B4-BE49-F238E27FC236}">
                <a16:creationId xmlns:a16="http://schemas.microsoft.com/office/drawing/2014/main" id="{1D912E1C-3BBA-42F0-A3EE-FEC382E7230A}"/>
              </a:ext>
            </a:extLst>
          </p:cNvPr>
          <p:cNvGrpSpPr/>
          <p:nvPr/>
        </p:nvGrpSpPr>
        <p:grpSpPr>
          <a:xfrm>
            <a:off x="-1" y="-1"/>
            <a:ext cx="12192001" cy="6858001"/>
            <a:chOff x="-1" y="-1"/>
            <a:chExt cx="12192001" cy="6858001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FEEAC76-E273-46A8-8F8E-CE59860FE70D}"/>
                </a:ext>
              </a:extLst>
            </p:cNvPr>
            <p:cNvSpPr/>
            <p:nvPr/>
          </p:nvSpPr>
          <p:spPr>
            <a:xfrm>
              <a:off x="209098" y="727602"/>
              <a:ext cx="172408" cy="172408"/>
            </a:xfrm>
            <a:prstGeom prst="ellipse">
              <a:avLst/>
            </a:prstGeom>
            <a:solidFill>
              <a:schemeClr val="accent2">
                <a:lumMod val="40000"/>
                <a:lumOff val="6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76594A0E-9400-45AD-A431-1DA1C0B28966}"/>
                </a:ext>
              </a:extLst>
            </p:cNvPr>
            <p:cNvSpPr/>
            <p:nvPr/>
          </p:nvSpPr>
          <p:spPr>
            <a:xfrm>
              <a:off x="949947" y="136523"/>
              <a:ext cx="113367" cy="113367"/>
            </a:xfrm>
            <a:prstGeom prst="ellipse">
              <a:avLst/>
            </a:prstGeom>
            <a:solidFill>
              <a:srgbClr val="F39E29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20916D6C-D32F-42B6-8512-CD5EDB8F2B9B}"/>
                </a:ext>
              </a:extLst>
            </p:cNvPr>
            <p:cNvSpPr/>
            <p:nvPr/>
          </p:nvSpPr>
          <p:spPr>
            <a:xfrm>
              <a:off x="11575290" y="5859047"/>
              <a:ext cx="305780" cy="30578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3834846D-59C6-40F4-907C-F1A4689B58F1}"/>
                </a:ext>
              </a:extLst>
            </p:cNvPr>
            <p:cNvSpPr/>
            <p:nvPr/>
          </p:nvSpPr>
          <p:spPr>
            <a:xfrm>
              <a:off x="95730" y="1133938"/>
              <a:ext cx="226735" cy="226735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5A257CDF-2E36-4DC7-8EE4-5CD8F8ECAC87}"/>
                </a:ext>
              </a:extLst>
            </p:cNvPr>
            <p:cNvSpPr/>
            <p:nvPr/>
          </p:nvSpPr>
          <p:spPr>
            <a:xfrm>
              <a:off x="11536830" y="554419"/>
              <a:ext cx="382700" cy="3827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D5B26E0E-A115-4AE2-82D8-76BB93CC494F}"/>
                </a:ext>
              </a:extLst>
            </p:cNvPr>
            <p:cNvSpPr/>
            <p:nvPr/>
          </p:nvSpPr>
          <p:spPr>
            <a:xfrm>
              <a:off x="11224303" y="299808"/>
              <a:ext cx="113367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755058DB-7E01-4E95-BF59-983AA1BBB38E}"/>
                </a:ext>
              </a:extLst>
            </p:cNvPr>
            <p:cNvSpPr/>
            <p:nvPr/>
          </p:nvSpPr>
          <p:spPr>
            <a:xfrm>
              <a:off x="11629630" y="5482355"/>
              <a:ext cx="94160" cy="94160"/>
            </a:xfrm>
            <a:prstGeom prst="ellipse">
              <a:avLst/>
            </a:prstGeom>
            <a:solidFill>
              <a:srgbClr val="E3BEBE">
                <a:alpha val="2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A810F7E2-23F3-44D6-B09E-71E556536052}"/>
                </a:ext>
              </a:extLst>
            </p:cNvPr>
            <p:cNvSpPr/>
            <p:nvPr/>
          </p:nvSpPr>
          <p:spPr>
            <a:xfrm>
              <a:off x="10415328" y="6124958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59D5C391-E1DB-410A-A78C-ED3BBDFF0758}"/>
                </a:ext>
              </a:extLst>
            </p:cNvPr>
            <p:cNvSpPr/>
            <p:nvPr/>
          </p:nvSpPr>
          <p:spPr>
            <a:xfrm>
              <a:off x="10120382" y="6255986"/>
              <a:ext cx="305780" cy="30578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77C4944D-9373-4283-BCAA-927A0316659E}"/>
                </a:ext>
              </a:extLst>
            </p:cNvPr>
            <p:cNvSpPr/>
            <p:nvPr/>
          </p:nvSpPr>
          <p:spPr>
            <a:xfrm>
              <a:off x="9934343" y="6204350"/>
              <a:ext cx="113367" cy="113367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6804C521-2D9F-4CE4-AFD3-D4F1551FEC6A}"/>
                </a:ext>
              </a:extLst>
            </p:cNvPr>
            <p:cNvSpPr/>
            <p:nvPr/>
          </p:nvSpPr>
          <p:spPr>
            <a:xfrm>
              <a:off x="11642244" y="6317718"/>
              <a:ext cx="549756" cy="540282"/>
            </a:xfrm>
            <a:custGeom>
              <a:avLst/>
              <a:gdLst>
                <a:gd name="connsiteX0" fmla="*/ 1224540 w 2115556"/>
                <a:gd name="connsiteY0" fmla="*/ 0 h 2079100"/>
                <a:gd name="connsiteX1" fmla="*/ 2090421 w 2115556"/>
                <a:gd name="connsiteY1" fmla="*/ 358660 h 2079100"/>
                <a:gd name="connsiteX2" fmla="*/ 2115556 w 2115556"/>
                <a:gd name="connsiteY2" fmla="*/ 386315 h 2079100"/>
                <a:gd name="connsiteX3" fmla="*/ 2115556 w 2115556"/>
                <a:gd name="connsiteY3" fmla="*/ 2062765 h 2079100"/>
                <a:gd name="connsiteX4" fmla="*/ 2100710 w 2115556"/>
                <a:gd name="connsiteY4" fmla="*/ 2079100 h 2079100"/>
                <a:gd name="connsiteX5" fmla="*/ 348370 w 2115556"/>
                <a:gd name="connsiteY5" fmla="*/ 2079100 h 2079100"/>
                <a:gd name="connsiteX6" fmla="*/ 279625 w 2115556"/>
                <a:gd name="connsiteY6" fmla="*/ 2003461 h 2079100"/>
                <a:gd name="connsiteX7" fmla="*/ 0 w 2115556"/>
                <a:gd name="connsiteY7" fmla="*/ 1224540 h 2079100"/>
                <a:gd name="connsiteX8" fmla="*/ 1224540 w 2115556"/>
                <a:gd name="connsiteY8" fmla="*/ 0 h 207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15556" h="2079100">
                  <a:moveTo>
                    <a:pt x="1224540" y="0"/>
                  </a:moveTo>
                  <a:cubicBezTo>
                    <a:pt x="1562687" y="0"/>
                    <a:pt x="1868823" y="137062"/>
                    <a:pt x="2090421" y="358660"/>
                  </a:cubicBezTo>
                  <a:lnTo>
                    <a:pt x="2115556" y="386315"/>
                  </a:lnTo>
                  <a:lnTo>
                    <a:pt x="2115556" y="2062765"/>
                  </a:lnTo>
                  <a:lnTo>
                    <a:pt x="2100710" y="2079100"/>
                  </a:lnTo>
                  <a:lnTo>
                    <a:pt x="348370" y="2079100"/>
                  </a:lnTo>
                  <a:lnTo>
                    <a:pt x="279625" y="2003461"/>
                  </a:lnTo>
                  <a:cubicBezTo>
                    <a:pt x="104938" y="1791789"/>
                    <a:pt x="0" y="1520419"/>
                    <a:pt x="0" y="1224540"/>
                  </a:cubicBezTo>
                  <a:cubicBezTo>
                    <a:pt x="0" y="548245"/>
                    <a:pt x="548245" y="0"/>
                    <a:pt x="1224540" y="0"/>
                  </a:cubicBez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755AC65C-13EF-4182-AA3C-62BE165CC033}"/>
                </a:ext>
              </a:extLst>
            </p:cNvPr>
            <p:cNvSpPr/>
            <p:nvPr/>
          </p:nvSpPr>
          <p:spPr>
            <a:xfrm>
              <a:off x="-1" y="-1"/>
              <a:ext cx="510196" cy="538336"/>
            </a:xfrm>
            <a:custGeom>
              <a:avLst/>
              <a:gdLst>
                <a:gd name="connsiteX0" fmla="*/ 0 w 510196"/>
                <a:gd name="connsiteY0" fmla="*/ 0 h 538336"/>
                <a:gd name="connsiteX1" fmla="*/ 459276 w 510196"/>
                <a:gd name="connsiteY1" fmla="*/ 0 h 538336"/>
                <a:gd name="connsiteX2" fmla="*/ 482126 w 510196"/>
                <a:gd name="connsiteY2" fmla="*/ 42098 h 538336"/>
                <a:gd name="connsiteX3" fmla="*/ 510196 w 510196"/>
                <a:gd name="connsiteY3" fmla="*/ 181136 h 538336"/>
                <a:gd name="connsiteX4" fmla="*/ 152996 w 510196"/>
                <a:gd name="connsiteY4" fmla="*/ 538336 h 538336"/>
                <a:gd name="connsiteX5" fmla="*/ 13958 w 510196"/>
                <a:gd name="connsiteY5" fmla="*/ 510266 h 538336"/>
                <a:gd name="connsiteX6" fmla="*/ 0 w 510196"/>
                <a:gd name="connsiteY6" fmla="*/ 502690 h 538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10196" h="538336">
                  <a:moveTo>
                    <a:pt x="0" y="0"/>
                  </a:moveTo>
                  <a:lnTo>
                    <a:pt x="459276" y="0"/>
                  </a:lnTo>
                  <a:lnTo>
                    <a:pt x="482126" y="42098"/>
                  </a:lnTo>
                  <a:cubicBezTo>
                    <a:pt x="500201" y="84833"/>
                    <a:pt x="510196" y="131817"/>
                    <a:pt x="510196" y="181136"/>
                  </a:cubicBezTo>
                  <a:cubicBezTo>
                    <a:pt x="510196" y="378412"/>
                    <a:pt x="350272" y="538336"/>
                    <a:pt x="152996" y="538336"/>
                  </a:cubicBezTo>
                  <a:cubicBezTo>
                    <a:pt x="103677" y="538336"/>
                    <a:pt x="56693" y="528341"/>
                    <a:pt x="13958" y="510266"/>
                  </a:cubicBezTo>
                  <a:lnTo>
                    <a:pt x="0" y="50269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E40DA8D2-FA4B-4282-9D44-48C27B63A153}"/>
                </a:ext>
              </a:extLst>
            </p:cNvPr>
            <p:cNvSpPr/>
            <p:nvPr/>
          </p:nvSpPr>
          <p:spPr>
            <a:xfrm>
              <a:off x="10528695" y="1"/>
              <a:ext cx="554074" cy="282754"/>
            </a:xfrm>
            <a:custGeom>
              <a:avLst/>
              <a:gdLst>
                <a:gd name="connsiteX0" fmla="*/ 644 w 309162"/>
                <a:gd name="connsiteY0" fmla="*/ 0 h 157771"/>
                <a:gd name="connsiteX1" fmla="*/ 308518 w 309162"/>
                <a:gd name="connsiteY1" fmla="*/ 0 h 157771"/>
                <a:gd name="connsiteX2" fmla="*/ 309162 w 309162"/>
                <a:gd name="connsiteY2" fmla="*/ 3190 h 157771"/>
                <a:gd name="connsiteX3" fmla="*/ 154581 w 309162"/>
                <a:gd name="connsiteY3" fmla="*/ 157771 h 157771"/>
                <a:gd name="connsiteX4" fmla="*/ 0 w 309162"/>
                <a:gd name="connsiteY4" fmla="*/ 3190 h 157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9162" h="157771">
                  <a:moveTo>
                    <a:pt x="644" y="0"/>
                  </a:moveTo>
                  <a:lnTo>
                    <a:pt x="308518" y="0"/>
                  </a:lnTo>
                  <a:lnTo>
                    <a:pt x="309162" y="3190"/>
                  </a:lnTo>
                  <a:cubicBezTo>
                    <a:pt x="309162" y="88563"/>
                    <a:pt x="239954" y="157771"/>
                    <a:pt x="154581" y="157771"/>
                  </a:cubicBezTo>
                  <a:cubicBezTo>
                    <a:pt x="69208" y="157771"/>
                    <a:pt x="0" y="88563"/>
                    <a:pt x="0" y="3190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99065014-CB18-414D-A527-31ECC45700AB}"/>
                </a:ext>
              </a:extLst>
            </p:cNvPr>
            <p:cNvSpPr/>
            <p:nvPr/>
          </p:nvSpPr>
          <p:spPr>
            <a:xfrm>
              <a:off x="504140" y="1132500"/>
              <a:ext cx="84680" cy="846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8F39E27A-56C1-4328-8DF1-2DA147C78483}"/>
                </a:ext>
              </a:extLst>
            </p:cNvPr>
            <p:cNvSpPr/>
            <p:nvPr/>
          </p:nvSpPr>
          <p:spPr>
            <a:xfrm>
              <a:off x="12051348" y="5576515"/>
              <a:ext cx="137603" cy="210490"/>
            </a:xfrm>
            <a:custGeom>
              <a:avLst/>
              <a:gdLst>
                <a:gd name="connsiteX0" fmla="*/ 105245 w 137603"/>
                <a:gd name="connsiteY0" fmla="*/ 0 h 210490"/>
                <a:gd name="connsiteX1" fmla="*/ 137603 w 137603"/>
                <a:gd name="connsiteY1" fmla="*/ 6533 h 210490"/>
                <a:gd name="connsiteX2" fmla="*/ 137603 w 137603"/>
                <a:gd name="connsiteY2" fmla="*/ 203957 h 210490"/>
                <a:gd name="connsiteX3" fmla="*/ 105245 w 137603"/>
                <a:gd name="connsiteY3" fmla="*/ 210490 h 210490"/>
                <a:gd name="connsiteX4" fmla="*/ 0 w 137603"/>
                <a:gd name="connsiteY4" fmla="*/ 105245 h 210490"/>
                <a:gd name="connsiteX5" fmla="*/ 105245 w 137603"/>
                <a:gd name="connsiteY5" fmla="*/ 0 h 210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7603" h="210490">
                  <a:moveTo>
                    <a:pt x="105245" y="0"/>
                  </a:moveTo>
                  <a:lnTo>
                    <a:pt x="137603" y="6533"/>
                  </a:lnTo>
                  <a:lnTo>
                    <a:pt x="137603" y="203957"/>
                  </a:lnTo>
                  <a:lnTo>
                    <a:pt x="105245" y="210490"/>
                  </a:lnTo>
                  <a:cubicBezTo>
                    <a:pt x="47120" y="210490"/>
                    <a:pt x="0" y="163370"/>
                    <a:pt x="0" y="105245"/>
                  </a:cubicBezTo>
                  <a:cubicBezTo>
                    <a:pt x="0" y="47120"/>
                    <a:pt x="47120" y="0"/>
                    <a:pt x="105245" y="0"/>
                  </a:cubicBez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C5EC6-E331-4312-AC12-56D55F7D2B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77240" y="6488268"/>
            <a:ext cx="27432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D24A4-5FEC-4062-8995-EB21925B3B40}" type="datetime1">
              <a:rPr lang="en-US" smtClean="0"/>
              <a:t>6/4/2023</a:t>
            </a:fld>
            <a:endParaRPr lang="en-US" sz="10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7FC5D-92B2-4B4D-8111-6EDEF28069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88268"/>
            <a:ext cx="41148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A104D-C777-4A6E-8A43-F94028E5E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93150" y="6488268"/>
            <a:ext cx="27432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47434-7036-48DB-A148-6B3D8EE75CDA}" type="slidenum">
              <a:rPr lang="en-US" smtClean="0"/>
              <a:pPr/>
              <a:t>‹#›</a:t>
            </a:fld>
            <a:endParaRPr lang="en-US" sz="1000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D3A74F-6169-4D30-A245-B46D738BE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65911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877E64-7A05-44DA-81FA-6EF4806BBF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1825625"/>
            <a:ext cx="1065911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19591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77" r:id="rId8"/>
    <p:sldLayoutId id="2147483778" r:id="rId9"/>
    <p:sldLayoutId id="2147483779" r:id="rId10"/>
    <p:sldLayoutId id="214748378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8" name="Rectangle 34">
            <a:extLst>
              <a:ext uri="{FF2B5EF4-FFF2-40B4-BE49-F238E27FC236}">
                <a16:creationId xmlns:a16="http://schemas.microsoft.com/office/drawing/2014/main" id="{99B5B3C5-A599-465B-B2B9-866E8B2087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1"/>
            <a:ext cx="12192001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9" name="Rectangle 36">
            <a:extLst>
              <a:ext uri="{FF2B5EF4-FFF2-40B4-BE49-F238E27FC236}">
                <a16:creationId xmlns:a16="http://schemas.microsoft.com/office/drawing/2014/main" id="{25C84982-7DD0-43B1-8A2D-BFA4DF1B4E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1"/>
            <a:ext cx="12192001" cy="6858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110" name="Decorative Circles">
            <a:extLst>
              <a:ext uri="{FF2B5EF4-FFF2-40B4-BE49-F238E27FC236}">
                <a16:creationId xmlns:a16="http://schemas.microsoft.com/office/drawing/2014/main" id="{1D912E1C-3BBA-42F0-A3EE-FEC382E723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-1"/>
            <a:ext cx="12192001" cy="6858001"/>
            <a:chOff x="-1" y="-1"/>
            <a:chExt cx="12192001" cy="6858001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2FEEAC76-E273-46A8-8F8E-CE59860FE7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09098" y="727602"/>
              <a:ext cx="172408" cy="172408"/>
            </a:xfrm>
            <a:prstGeom prst="ellipse">
              <a:avLst/>
            </a:prstGeom>
            <a:solidFill>
              <a:schemeClr val="accent2">
                <a:lumMod val="40000"/>
                <a:lumOff val="6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76594A0E-9400-45AD-A431-1DA1C0B289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49947" y="136523"/>
              <a:ext cx="113367" cy="113367"/>
            </a:xfrm>
            <a:prstGeom prst="ellipse">
              <a:avLst/>
            </a:prstGeom>
            <a:solidFill>
              <a:srgbClr val="F39E29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20916D6C-D32F-42B6-8512-CD5EDB8F2B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575290" y="5859047"/>
              <a:ext cx="305780" cy="30578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3834846D-59C6-40F4-907C-F1A4689B58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5730" y="1133938"/>
              <a:ext cx="226735" cy="226735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5A257CDF-2E36-4DC7-8EE4-5CD8F8ECAC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536830" y="554419"/>
              <a:ext cx="382700" cy="3827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D5B26E0E-A115-4AE2-82D8-76BB93CC4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224303" y="299808"/>
              <a:ext cx="113367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755058DB-7E01-4E95-BF59-983AA1BBB3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29630" y="5482355"/>
              <a:ext cx="94160" cy="94160"/>
            </a:xfrm>
            <a:prstGeom prst="ellipse">
              <a:avLst/>
            </a:prstGeom>
            <a:solidFill>
              <a:srgbClr val="E3BEBE">
                <a:alpha val="2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A810F7E2-23F3-44D6-B09E-71E5565360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415328" y="6124958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59D5C391-E1DB-410A-A78C-ED3BBDFF07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20382" y="6255986"/>
              <a:ext cx="305780" cy="30578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77C4944D-9373-4283-BCAA-927A031665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34343" y="6204350"/>
              <a:ext cx="113367" cy="113367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6804C521-2D9F-4CE4-AFD3-D4F1551FEC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42244" y="6317718"/>
              <a:ext cx="549756" cy="540282"/>
            </a:xfrm>
            <a:custGeom>
              <a:avLst/>
              <a:gdLst>
                <a:gd name="connsiteX0" fmla="*/ 1224540 w 2115556"/>
                <a:gd name="connsiteY0" fmla="*/ 0 h 2079100"/>
                <a:gd name="connsiteX1" fmla="*/ 2090421 w 2115556"/>
                <a:gd name="connsiteY1" fmla="*/ 358660 h 2079100"/>
                <a:gd name="connsiteX2" fmla="*/ 2115556 w 2115556"/>
                <a:gd name="connsiteY2" fmla="*/ 386315 h 2079100"/>
                <a:gd name="connsiteX3" fmla="*/ 2115556 w 2115556"/>
                <a:gd name="connsiteY3" fmla="*/ 2062765 h 2079100"/>
                <a:gd name="connsiteX4" fmla="*/ 2100710 w 2115556"/>
                <a:gd name="connsiteY4" fmla="*/ 2079100 h 2079100"/>
                <a:gd name="connsiteX5" fmla="*/ 348370 w 2115556"/>
                <a:gd name="connsiteY5" fmla="*/ 2079100 h 2079100"/>
                <a:gd name="connsiteX6" fmla="*/ 279625 w 2115556"/>
                <a:gd name="connsiteY6" fmla="*/ 2003461 h 2079100"/>
                <a:gd name="connsiteX7" fmla="*/ 0 w 2115556"/>
                <a:gd name="connsiteY7" fmla="*/ 1224540 h 2079100"/>
                <a:gd name="connsiteX8" fmla="*/ 1224540 w 2115556"/>
                <a:gd name="connsiteY8" fmla="*/ 0 h 207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15556" h="2079100">
                  <a:moveTo>
                    <a:pt x="1224540" y="0"/>
                  </a:moveTo>
                  <a:cubicBezTo>
                    <a:pt x="1562687" y="0"/>
                    <a:pt x="1868823" y="137062"/>
                    <a:pt x="2090421" y="358660"/>
                  </a:cubicBezTo>
                  <a:lnTo>
                    <a:pt x="2115556" y="386315"/>
                  </a:lnTo>
                  <a:lnTo>
                    <a:pt x="2115556" y="2062765"/>
                  </a:lnTo>
                  <a:lnTo>
                    <a:pt x="2100710" y="2079100"/>
                  </a:lnTo>
                  <a:lnTo>
                    <a:pt x="348370" y="2079100"/>
                  </a:lnTo>
                  <a:lnTo>
                    <a:pt x="279625" y="2003461"/>
                  </a:lnTo>
                  <a:cubicBezTo>
                    <a:pt x="104938" y="1791789"/>
                    <a:pt x="0" y="1520419"/>
                    <a:pt x="0" y="1224540"/>
                  </a:cubicBezTo>
                  <a:cubicBezTo>
                    <a:pt x="0" y="548245"/>
                    <a:pt x="548245" y="0"/>
                    <a:pt x="1224540" y="0"/>
                  </a:cubicBez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755AC65C-13EF-4182-AA3C-62BE165CC0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" y="-1"/>
              <a:ext cx="510196" cy="538336"/>
            </a:xfrm>
            <a:custGeom>
              <a:avLst/>
              <a:gdLst>
                <a:gd name="connsiteX0" fmla="*/ 0 w 510196"/>
                <a:gd name="connsiteY0" fmla="*/ 0 h 538336"/>
                <a:gd name="connsiteX1" fmla="*/ 459276 w 510196"/>
                <a:gd name="connsiteY1" fmla="*/ 0 h 538336"/>
                <a:gd name="connsiteX2" fmla="*/ 482126 w 510196"/>
                <a:gd name="connsiteY2" fmla="*/ 42098 h 538336"/>
                <a:gd name="connsiteX3" fmla="*/ 510196 w 510196"/>
                <a:gd name="connsiteY3" fmla="*/ 181136 h 538336"/>
                <a:gd name="connsiteX4" fmla="*/ 152996 w 510196"/>
                <a:gd name="connsiteY4" fmla="*/ 538336 h 538336"/>
                <a:gd name="connsiteX5" fmla="*/ 13958 w 510196"/>
                <a:gd name="connsiteY5" fmla="*/ 510266 h 538336"/>
                <a:gd name="connsiteX6" fmla="*/ 0 w 510196"/>
                <a:gd name="connsiteY6" fmla="*/ 502690 h 538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10196" h="538336">
                  <a:moveTo>
                    <a:pt x="0" y="0"/>
                  </a:moveTo>
                  <a:lnTo>
                    <a:pt x="459276" y="0"/>
                  </a:lnTo>
                  <a:lnTo>
                    <a:pt x="482126" y="42098"/>
                  </a:lnTo>
                  <a:cubicBezTo>
                    <a:pt x="500201" y="84833"/>
                    <a:pt x="510196" y="131817"/>
                    <a:pt x="510196" y="181136"/>
                  </a:cubicBezTo>
                  <a:cubicBezTo>
                    <a:pt x="510196" y="378412"/>
                    <a:pt x="350272" y="538336"/>
                    <a:pt x="152996" y="538336"/>
                  </a:cubicBezTo>
                  <a:cubicBezTo>
                    <a:pt x="103677" y="538336"/>
                    <a:pt x="56693" y="528341"/>
                    <a:pt x="13958" y="510266"/>
                  </a:cubicBezTo>
                  <a:lnTo>
                    <a:pt x="0" y="50269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E40DA8D2-FA4B-4282-9D44-48C27B63A1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528695" y="1"/>
              <a:ext cx="554074" cy="282754"/>
            </a:xfrm>
            <a:custGeom>
              <a:avLst/>
              <a:gdLst>
                <a:gd name="connsiteX0" fmla="*/ 644 w 309162"/>
                <a:gd name="connsiteY0" fmla="*/ 0 h 157771"/>
                <a:gd name="connsiteX1" fmla="*/ 308518 w 309162"/>
                <a:gd name="connsiteY1" fmla="*/ 0 h 157771"/>
                <a:gd name="connsiteX2" fmla="*/ 309162 w 309162"/>
                <a:gd name="connsiteY2" fmla="*/ 3190 h 157771"/>
                <a:gd name="connsiteX3" fmla="*/ 154581 w 309162"/>
                <a:gd name="connsiteY3" fmla="*/ 157771 h 157771"/>
                <a:gd name="connsiteX4" fmla="*/ 0 w 309162"/>
                <a:gd name="connsiteY4" fmla="*/ 3190 h 157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9162" h="157771">
                  <a:moveTo>
                    <a:pt x="644" y="0"/>
                  </a:moveTo>
                  <a:lnTo>
                    <a:pt x="308518" y="0"/>
                  </a:lnTo>
                  <a:lnTo>
                    <a:pt x="309162" y="3190"/>
                  </a:lnTo>
                  <a:cubicBezTo>
                    <a:pt x="309162" y="88563"/>
                    <a:pt x="239954" y="157771"/>
                    <a:pt x="154581" y="157771"/>
                  </a:cubicBezTo>
                  <a:cubicBezTo>
                    <a:pt x="69208" y="157771"/>
                    <a:pt x="0" y="88563"/>
                    <a:pt x="0" y="3190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99065014-CB18-414D-A527-31ECC45700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04140" y="1132500"/>
              <a:ext cx="84680" cy="846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8F39E27A-56C1-4328-8DF1-2DA147C784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051348" y="5576515"/>
              <a:ext cx="137603" cy="210490"/>
            </a:xfrm>
            <a:custGeom>
              <a:avLst/>
              <a:gdLst>
                <a:gd name="connsiteX0" fmla="*/ 105245 w 137603"/>
                <a:gd name="connsiteY0" fmla="*/ 0 h 210490"/>
                <a:gd name="connsiteX1" fmla="*/ 137603 w 137603"/>
                <a:gd name="connsiteY1" fmla="*/ 6533 h 210490"/>
                <a:gd name="connsiteX2" fmla="*/ 137603 w 137603"/>
                <a:gd name="connsiteY2" fmla="*/ 203957 h 210490"/>
                <a:gd name="connsiteX3" fmla="*/ 105245 w 137603"/>
                <a:gd name="connsiteY3" fmla="*/ 210490 h 210490"/>
                <a:gd name="connsiteX4" fmla="*/ 0 w 137603"/>
                <a:gd name="connsiteY4" fmla="*/ 105245 h 210490"/>
                <a:gd name="connsiteX5" fmla="*/ 105245 w 137603"/>
                <a:gd name="connsiteY5" fmla="*/ 0 h 210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7603" h="210490">
                  <a:moveTo>
                    <a:pt x="105245" y="0"/>
                  </a:moveTo>
                  <a:lnTo>
                    <a:pt x="137603" y="6533"/>
                  </a:lnTo>
                  <a:lnTo>
                    <a:pt x="137603" y="203957"/>
                  </a:lnTo>
                  <a:lnTo>
                    <a:pt x="105245" y="210490"/>
                  </a:lnTo>
                  <a:cubicBezTo>
                    <a:pt x="47120" y="210490"/>
                    <a:pt x="0" y="163370"/>
                    <a:pt x="0" y="105245"/>
                  </a:cubicBezTo>
                  <a:cubicBezTo>
                    <a:pt x="0" y="47120"/>
                    <a:pt x="47120" y="0"/>
                    <a:pt x="105245" y="0"/>
                  </a:cubicBez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</p:grpSp>
      <p:sp useBgFill="1">
        <p:nvSpPr>
          <p:cNvPr id="111" name="Rectangle 55">
            <a:extLst>
              <a:ext uri="{FF2B5EF4-FFF2-40B4-BE49-F238E27FC236}">
                <a16:creationId xmlns:a16="http://schemas.microsoft.com/office/drawing/2014/main" id="{4D47D7CD-06A5-4710-B816-F23F56C52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57">
            <a:extLst>
              <a:ext uri="{FF2B5EF4-FFF2-40B4-BE49-F238E27FC236}">
                <a16:creationId xmlns:a16="http://schemas.microsoft.com/office/drawing/2014/main" id="{8058D9C7-7C50-4582-9A60-0569A536A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lumMod val="9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897CD3-046B-276A-E39F-76EAEFCD16B3}"/>
              </a:ext>
            </a:extLst>
          </p:cNvPr>
          <p:cNvSpPr txBox="1"/>
          <p:nvPr/>
        </p:nvSpPr>
        <p:spPr>
          <a:xfrm>
            <a:off x="669916" y="58170"/>
            <a:ext cx="5894167" cy="2493876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100" kern="120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INSTRUCCIONES PARA REALIZAR TU ESPACIO DE ACTIVIDADES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3990514-FBF5-4BEE-5981-78D8F990867D}"/>
              </a:ext>
            </a:extLst>
          </p:cNvPr>
          <p:cNvSpPr txBox="1"/>
          <p:nvPr/>
        </p:nvSpPr>
        <p:spPr>
          <a:xfrm>
            <a:off x="455269" y="2752859"/>
            <a:ext cx="5282420" cy="3660216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indent="-228600" algn="just">
              <a:lnSpc>
                <a:spcPct val="90000"/>
              </a:lnSpc>
              <a:spcAft>
                <a:spcPts val="600"/>
              </a:spcAft>
              <a:buClr>
                <a:schemeClr val="tx2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1º.- </a:t>
            </a:r>
            <a:r>
              <a:rPr lang="en-US" err="1">
                <a:solidFill>
                  <a:schemeClr val="tx2"/>
                </a:solidFill>
              </a:rPr>
              <a:t>Fíjate</a:t>
            </a:r>
            <a:r>
              <a:rPr lang="en-US" dirty="0">
                <a:solidFill>
                  <a:schemeClr val="tx2"/>
                </a:solidFill>
              </a:rPr>
              <a:t> bien lo que </a:t>
            </a:r>
            <a:r>
              <a:rPr lang="en-US" err="1">
                <a:solidFill>
                  <a:schemeClr val="tx2"/>
                </a:solidFill>
              </a:rPr>
              <a:t>te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err="1">
                <a:solidFill>
                  <a:schemeClr val="tx2"/>
                </a:solidFill>
              </a:rPr>
              <a:t>pide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err="1">
                <a:solidFill>
                  <a:schemeClr val="tx2"/>
                </a:solidFill>
              </a:rPr>
              <a:t>cada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err="1">
                <a:solidFill>
                  <a:schemeClr val="tx2"/>
                </a:solidFill>
              </a:rPr>
              <a:t>actividad</a:t>
            </a:r>
            <a:r>
              <a:rPr lang="en-US" dirty="0">
                <a:solidFill>
                  <a:schemeClr val="tx2"/>
                </a:solidFill>
              </a:rPr>
              <a:t>.</a:t>
            </a:r>
            <a:endParaRPr lang="en-US" dirty="0">
              <a:solidFill>
                <a:schemeClr val="tx2"/>
              </a:solidFill>
              <a:cs typeface="Calibri"/>
            </a:endParaRPr>
          </a:p>
          <a:p>
            <a:pPr indent="-228600" algn="just">
              <a:lnSpc>
                <a:spcPct val="90000"/>
              </a:lnSpc>
              <a:spcAft>
                <a:spcPts val="600"/>
              </a:spcAft>
              <a:buClr>
                <a:srgbClr val="B1005E"/>
              </a:buClr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  <a:cs typeface="Calibri"/>
            </a:endParaRPr>
          </a:p>
          <a:p>
            <a:pPr indent="-228600" algn="just">
              <a:lnSpc>
                <a:spcPct val="90000"/>
              </a:lnSpc>
              <a:spcAft>
                <a:spcPts val="600"/>
              </a:spcAft>
              <a:buClr>
                <a:schemeClr val="tx2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2º.-Es </a:t>
            </a:r>
            <a:r>
              <a:rPr lang="en-US" err="1">
                <a:solidFill>
                  <a:schemeClr val="tx2"/>
                </a:solidFill>
              </a:rPr>
              <a:t>obligatorio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err="1">
                <a:solidFill>
                  <a:schemeClr val="tx2"/>
                </a:solidFill>
              </a:rPr>
              <a:t>hacer</a:t>
            </a:r>
            <a:r>
              <a:rPr lang="en-US" dirty="0">
                <a:solidFill>
                  <a:schemeClr val="tx2"/>
                </a:solidFill>
              </a:rPr>
              <a:t> hasta la </a:t>
            </a:r>
            <a:r>
              <a:rPr lang="en-US" err="1">
                <a:solidFill>
                  <a:schemeClr val="tx2"/>
                </a:solidFill>
              </a:rPr>
              <a:t>actividad</a:t>
            </a:r>
            <a:r>
              <a:rPr lang="en-US" dirty="0">
                <a:solidFill>
                  <a:schemeClr val="tx2"/>
                </a:solidFill>
              </a:rPr>
              <a:t> nº 3. Si al </a:t>
            </a:r>
            <a:r>
              <a:rPr lang="en-US" err="1">
                <a:solidFill>
                  <a:schemeClr val="tx2"/>
                </a:solidFill>
              </a:rPr>
              <a:t>llegar</a:t>
            </a:r>
            <a:r>
              <a:rPr lang="en-US" dirty="0">
                <a:solidFill>
                  <a:schemeClr val="tx2"/>
                </a:solidFill>
              </a:rPr>
              <a:t> a </a:t>
            </a:r>
            <a:r>
              <a:rPr lang="en-US" err="1">
                <a:solidFill>
                  <a:schemeClr val="tx2"/>
                </a:solidFill>
              </a:rPr>
              <a:t>esa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err="1">
                <a:solidFill>
                  <a:schemeClr val="tx2"/>
                </a:solidFill>
              </a:rPr>
              <a:t>actividad</a:t>
            </a:r>
            <a:r>
              <a:rPr lang="en-US" dirty="0">
                <a:solidFill>
                  <a:schemeClr val="tx2"/>
                </a:solidFill>
              </a:rPr>
              <a:t>, has </a:t>
            </a:r>
            <a:r>
              <a:rPr lang="en-US" err="1">
                <a:solidFill>
                  <a:schemeClr val="tx2"/>
                </a:solidFill>
              </a:rPr>
              <a:t>tenido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err="1">
                <a:solidFill>
                  <a:schemeClr val="tx2"/>
                </a:solidFill>
              </a:rPr>
              <a:t>alguna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err="1">
                <a:solidFill>
                  <a:schemeClr val="tx2"/>
                </a:solidFill>
              </a:rPr>
              <a:t>dificultad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err="1">
                <a:solidFill>
                  <a:schemeClr val="tx2"/>
                </a:solidFill>
              </a:rPr>
              <a:t>ve</a:t>
            </a:r>
            <a:r>
              <a:rPr lang="en-US" dirty="0">
                <a:solidFill>
                  <a:schemeClr val="tx2"/>
                </a:solidFill>
              </a:rPr>
              <a:t> al </a:t>
            </a:r>
            <a:r>
              <a:rPr lang="en-US" b="1" err="1">
                <a:solidFill>
                  <a:schemeClr val="tx2"/>
                </a:solidFill>
              </a:rPr>
              <a:t>repostaje</a:t>
            </a:r>
            <a:r>
              <a:rPr lang="en-US" b="1" dirty="0">
                <a:solidFill>
                  <a:schemeClr val="tx2"/>
                </a:solidFill>
              </a:rPr>
              <a:t>. </a:t>
            </a:r>
            <a:r>
              <a:rPr lang="en-US" err="1">
                <a:solidFill>
                  <a:schemeClr val="tx2"/>
                </a:solidFill>
              </a:rPr>
              <a:t>Después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err="1">
                <a:solidFill>
                  <a:schemeClr val="tx2"/>
                </a:solidFill>
              </a:rPr>
              <a:t>podrás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err="1">
                <a:solidFill>
                  <a:schemeClr val="tx2"/>
                </a:solidFill>
              </a:rPr>
              <a:t>continuar</a:t>
            </a:r>
            <a:r>
              <a:rPr lang="en-US" dirty="0">
                <a:solidFill>
                  <a:schemeClr val="tx2"/>
                </a:solidFill>
              </a:rPr>
              <a:t> hasta la meta o </a:t>
            </a:r>
            <a:r>
              <a:rPr lang="en-US" err="1">
                <a:solidFill>
                  <a:schemeClr val="tx2"/>
                </a:solidFill>
              </a:rPr>
              <a:t>volver</a:t>
            </a:r>
            <a:r>
              <a:rPr lang="en-US" dirty="0">
                <a:solidFill>
                  <a:schemeClr val="tx2"/>
                </a:solidFill>
              </a:rPr>
              <a:t> a la </a:t>
            </a:r>
            <a:r>
              <a:rPr lang="en-US" err="1">
                <a:solidFill>
                  <a:schemeClr val="tx2"/>
                </a:solidFill>
              </a:rPr>
              <a:t>actividad</a:t>
            </a:r>
            <a:r>
              <a:rPr lang="en-US" dirty="0">
                <a:solidFill>
                  <a:schemeClr val="tx2"/>
                </a:solidFill>
              </a:rPr>
              <a:t> nº 1 para </a:t>
            </a:r>
            <a:r>
              <a:rPr lang="en-US" err="1">
                <a:solidFill>
                  <a:schemeClr val="tx2"/>
                </a:solidFill>
              </a:rPr>
              <a:t>afianzar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err="1">
                <a:solidFill>
                  <a:schemeClr val="tx2"/>
                </a:solidFill>
              </a:rPr>
              <a:t>mejor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err="1">
                <a:solidFill>
                  <a:schemeClr val="tx2"/>
                </a:solidFill>
              </a:rPr>
              <a:t>los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err="1">
                <a:solidFill>
                  <a:schemeClr val="tx2"/>
                </a:solidFill>
              </a:rPr>
              <a:t>contenidos</a:t>
            </a:r>
            <a:r>
              <a:rPr lang="en-US" dirty="0">
                <a:solidFill>
                  <a:schemeClr val="tx2"/>
                </a:solidFill>
              </a:rPr>
              <a:t>.</a:t>
            </a:r>
            <a:endParaRPr lang="en-US" dirty="0">
              <a:solidFill>
                <a:schemeClr val="tx2"/>
              </a:solidFill>
              <a:cs typeface="Calibri"/>
            </a:endParaRPr>
          </a:p>
          <a:p>
            <a:pPr indent="-228600" algn="just">
              <a:lnSpc>
                <a:spcPct val="90000"/>
              </a:lnSpc>
              <a:spcAft>
                <a:spcPts val="600"/>
              </a:spcAft>
              <a:buClr>
                <a:srgbClr val="B1005E"/>
              </a:buClr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  <a:cs typeface="Calibri"/>
            </a:endParaRPr>
          </a:p>
          <a:p>
            <a:pPr indent="-228600" algn="just">
              <a:lnSpc>
                <a:spcPct val="90000"/>
              </a:lnSpc>
              <a:spcAft>
                <a:spcPts val="600"/>
              </a:spcAft>
              <a:buClr>
                <a:schemeClr val="tx2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</a:rPr>
              <a:t>3º.- No </a:t>
            </a:r>
            <a:r>
              <a:rPr lang="en-US" err="1">
                <a:solidFill>
                  <a:schemeClr val="tx2"/>
                </a:solidFill>
              </a:rPr>
              <a:t>tengas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err="1">
                <a:solidFill>
                  <a:schemeClr val="tx2"/>
                </a:solidFill>
              </a:rPr>
              <a:t>prisa</a:t>
            </a:r>
            <a:r>
              <a:rPr lang="en-US" dirty="0">
                <a:solidFill>
                  <a:schemeClr val="tx2"/>
                </a:solidFill>
              </a:rPr>
              <a:t>. Haz las </a:t>
            </a:r>
            <a:r>
              <a:rPr lang="en-US" err="1">
                <a:solidFill>
                  <a:schemeClr val="tx2"/>
                </a:solidFill>
              </a:rPr>
              <a:t>actividades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err="1">
                <a:solidFill>
                  <a:schemeClr val="tx2"/>
                </a:solidFill>
              </a:rPr>
              <a:t>presentando</a:t>
            </a:r>
            <a:r>
              <a:rPr lang="en-US" dirty="0">
                <a:solidFill>
                  <a:schemeClr val="tx2"/>
                </a:solidFill>
              </a:rPr>
              <a:t> </a:t>
            </a:r>
            <a:r>
              <a:rPr lang="en-US" err="1">
                <a:solidFill>
                  <a:schemeClr val="tx2"/>
                </a:solidFill>
              </a:rPr>
              <a:t>mucha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err="1">
                <a:solidFill>
                  <a:schemeClr val="tx2"/>
                </a:solidFill>
              </a:rPr>
              <a:t>atención</a:t>
            </a:r>
            <a:r>
              <a:rPr lang="en-US" dirty="0">
                <a:solidFill>
                  <a:schemeClr val="tx2"/>
                </a:solidFill>
              </a:rPr>
              <a:t> y </a:t>
            </a:r>
            <a:r>
              <a:rPr lang="en-US" err="1">
                <a:solidFill>
                  <a:schemeClr val="tx2"/>
                </a:solidFill>
              </a:rPr>
              <a:t>entendiendo</a:t>
            </a:r>
            <a:r>
              <a:rPr lang="en-US" dirty="0">
                <a:solidFill>
                  <a:schemeClr val="tx2"/>
                </a:solidFill>
              </a:rPr>
              <a:t> lo que </a:t>
            </a:r>
            <a:r>
              <a:rPr lang="en-US" err="1">
                <a:solidFill>
                  <a:schemeClr val="tx2"/>
                </a:solidFill>
              </a:rPr>
              <a:t>haces</a:t>
            </a:r>
            <a:r>
              <a:rPr lang="en-US" dirty="0">
                <a:solidFill>
                  <a:schemeClr val="tx2"/>
                </a:solidFill>
              </a:rPr>
              <a:t>.</a:t>
            </a:r>
            <a:endParaRPr lang="en-US" dirty="0">
              <a:solidFill>
                <a:schemeClr val="tx2"/>
              </a:solidFill>
              <a:cs typeface="Calibri"/>
            </a:endParaRPr>
          </a:p>
        </p:txBody>
      </p:sp>
      <p:grpSp>
        <p:nvGrpSpPr>
          <p:cNvPr id="113" name="decorative circles">
            <a:extLst>
              <a:ext uri="{FF2B5EF4-FFF2-40B4-BE49-F238E27FC236}">
                <a16:creationId xmlns:a16="http://schemas.microsoft.com/office/drawing/2014/main" id="{A5A42520-81F5-4CA6-A7DA-9CD71733AB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08627" y="289695"/>
            <a:ext cx="5228154" cy="5966848"/>
            <a:chOff x="6008627" y="289695"/>
            <a:chExt cx="5228154" cy="5966848"/>
          </a:xfrm>
        </p:grpSpPr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BDB3C8F9-1E7D-4D3B-A4BF-F97576E5CA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543605" y="289695"/>
              <a:ext cx="226735" cy="226735"/>
            </a:xfrm>
            <a:prstGeom prst="ellipse">
              <a:avLst/>
            </a:prstGeom>
            <a:solidFill>
              <a:srgbClr val="9744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EB80C13D-6AE8-4D68-9A8B-49B796A67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003560" y="387281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B340680A-5931-4B24-ADEB-7656B70FBB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08627" y="5790102"/>
              <a:ext cx="466441" cy="46644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7EAF5EEB-C2D5-4D5F-8BF0-0E7961A22E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70340" y="674287"/>
              <a:ext cx="466441" cy="46644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5C482DF8-0B0D-4F32-8416-4969600508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08627" y="5407667"/>
              <a:ext cx="113367" cy="113367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icture 1" descr="Fondo vectorial de salpicaduras de colores brillantes">
            <a:extLst>
              <a:ext uri="{FF2B5EF4-FFF2-40B4-BE49-F238E27FC236}">
                <a16:creationId xmlns:a16="http://schemas.microsoft.com/office/drawing/2014/main" id="{2FDED90A-B554-D8A5-25C0-1D127AD3F80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506" r="11602" b="-2"/>
          <a:stretch/>
        </p:blipFill>
        <p:spPr>
          <a:xfrm>
            <a:off x="6475068" y="1214970"/>
            <a:ext cx="5716932" cy="5643030"/>
          </a:xfrm>
          <a:custGeom>
            <a:avLst/>
            <a:gdLst/>
            <a:ahLst/>
            <a:cxnLst/>
            <a:rect l="l" t="t" r="r" b="b"/>
            <a:pathLst>
              <a:path w="5716932" h="5643030">
                <a:moveTo>
                  <a:pt x="3371933" y="0"/>
                </a:moveTo>
                <a:cubicBezTo>
                  <a:pt x="4186675" y="0"/>
                  <a:pt x="4933927" y="288960"/>
                  <a:pt x="5516795" y="769986"/>
                </a:cubicBezTo>
                <a:lnTo>
                  <a:pt x="5716932" y="951882"/>
                </a:lnTo>
                <a:lnTo>
                  <a:pt x="5716932" y="5643030"/>
                </a:lnTo>
                <a:lnTo>
                  <a:pt x="884716" y="5643030"/>
                </a:lnTo>
                <a:lnTo>
                  <a:pt x="769986" y="5516796"/>
                </a:lnTo>
                <a:cubicBezTo>
                  <a:pt x="288960" y="4933927"/>
                  <a:pt x="0" y="4186675"/>
                  <a:pt x="0" y="3371933"/>
                </a:cubicBezTo>
                <a:cubicBezTo>
                  <a:pt x="0" y="1509666"/>
                  <a:pt x="1509666" y="0"/>
                  <a:pt x="3371933" y="0"/>
                </a:cubicBezTo>
                <a:close/>
              </a:path>
            </a:pathLst>
          </a:cu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29F0A2A-5585-0499-15E6-A3AB5061D5B5}"/>
              </a:ext>
            </a:extLst>
          </p:cNvPr>
          <p:cNvSpPr txBox="1"/>
          <p:nvPr/>
        </p:nvSpPr>
        <p:spPr>
          <a:xfrm>
            <a:off x="10635803" y="5964528"/>
            <a:ext cx="1652789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cs typeface="Calibri"/>
              </a:rPr>
              <a:t>Ana Fraile</a:t>
            </a:r>
          </a:p>
          <a:p>
            <a:r>
              <a:rPr lang="en-US" sz="2400" b="1" dirty="0">
                <a:cs typeface="Calibri"/>
              </a:rPr>
              <a:t>5º </a:t>
            </a:r>
            <a:r>
              <a:rPr lang="en-US" sz="2400" b="1" err="1">
                <a:cs typeface="Calibri"/>
              </a:rPr>
              <a:t>primaria</a:t>
            </a:r>
            <a:endParaRPr lang="en-US" sz="2400" b="1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ConfettiVTI">
  <a:themeElements>
    <a:clrScheme name="Custom 30">
      <a:dk1>
        <a:sysClr val="windowText" lastClr="000000"/>
      </a:dk1>
      <a:lt1>
        <a:sysClr val="window" lastClr="FFFFFF"/>
      </a:lt1>
      <a:dk2>
        <a:srgbClr val="420023"/>
      </a:dk2>
      <a:lt2>
        <a:srgbClr val="FDFBF9"/>
      </a:lt2>
      <a:accent1>
        <a:srgbClr val="97446E"/>
      </a:accent1>
      <a:accent2>
        <a:srgbClr val="A40056"/>
      </a:accent2>
      <a:accent3>
        <a:srgbClr val="24BEEE"/>
      </a:accent3>
      <a:accent4>
        <a:srgbClr val="91274F"/>
      </a:accent4>
      <a:accent5>
        <a:srgbClr val="F39E29"/>
      </a:accent5>
      <a:accent6>
        <a:srgbClr val="E87450"/>
      </a:accent6>
      <a:hlink>
        <a:srgbClr val="F55D5D"/>
      </a:hlink>
      <a:folHlink>
        <a:srgbClr val="EA3A60"/>
      </a:folHlink>
    </a:clrScheme>
    <a:fontScheme name="Custom 10">
      <a:majorFont>
        <a:latin typeface="Gill Sans Nov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nfettiVTI" id="{B5618F7C-B4F0-4D28-83B4-440D0519681F}" vid="{5F84EFDF-E14E-48C6-955C-990A32085A7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ConfettiVTI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67</cp:revision>
  <dcterms:created xsi:type="dcterms:W3CDTF">2023-06-04T18:12:34Z</dcterms:created>
  <dcterms:modified xsi:type="dcterms:W3CDTF">2023-06-04T18:26:20Z</dcterms:modified>
</cp:coreProperties>
</file>