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46ADEE-639E-408C-A5C1-F6ACAD5532F0}" v="437" dt="2023-06-04T18:25:09.3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6/4/2023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744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87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4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3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5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6/4/2023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4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6/4/2023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1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6/4/2023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8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6/4/2023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7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6/4/2023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45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6/4/2023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9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6/4/2023</a:t>
            </a:fld>
            <a:endParaRPr lang="en-US" sz="1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9591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77" r:id="rId8"/>
    <p:sldLayoutId id="2147483778" r:id="rId9"/>
    <p:sldLayoutId id="2147483779" r:id="rId10"/>
    <p:sldLayoutId id="21474837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8" name="Rectangle 34">
            <a:extLst>
              <a:ext uri="{FF2B5EF4-FFF2-40B4-BE49-F238E27FC236}">
                <a16:creationId xmlns:a16="http://schemas.microsoft.com/office/drawing/2014/main" id="{99B5B3C5-A599-465B-B2B9-866E8B208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Rectangle 36">
            <a:extLst>
              <a:ext uri="{FF2B5EF4-FFF2-40B4-BE49-F238E27FC236}">
                <a16:creationId xmlns:a16="http://schemas.microsoft.com/office/drawing/2014/main" id="{25C84982-7DD0-43B1-8A2D-BFA4DF1B4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10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 useBgFill="1">
        <p:nvSpPr>
          <p:cNvPr id="111" name="Rectangle 55">
            <a:extLst>
              <a:ext uri="{FF2B5EF4-FFF2-40B4-BE49-F238E27FC236}">
                <a16:creationId xmlns:a16="http://schemas.microsoft.com/office/drawing/2014/main" id="{4D47D7CD-06A5-4710-B816-F23F56C52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57">
            <a:extLst>
              <a:ext uri="{FF2B5EF4-FFF2-40B4-BE49-F238E27FC236}">
                <a16:creationId xmlns:a16="http://schemas.microsoft.com/office/drawing/2014/main" id="{8058D9C7-7C50-4582-9A60-0569A536A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897CD3-046B-276A-E39F-76EAEFCD16B3}"/>
              </a:ext>
            </a:extLst>
          </p:cNvPr>
          <p:cNvSpPr txBox="1"/>
          <p:nvPr/>
        </p:nvSpPr>
        <p:spPr>
          <a:xfrm>
            <a:off x="669916" y="58170"/>
            <a:ext cx="5894167" cy="249387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1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INSTRUCCIONES PARA REALIZAR TU ESPACIO DE ACTIVIDADES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990514-FBF5-4BEE-5981-78D8F990867D}"/>
              </a:ext>
            </a:extLst>
          </p:cNvPr>
          <p:cNvSpPr txBox="1"/>
          <p:nvPr/>
        </p:nvSpPr>
        <p:spPr>
          <a:xfrm>
            <a:off x="455269" y="2752859"/>
            <a:ext cx="5282420" cy="366021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-228600" algn="just">
              <a:lnSpc>
                <a:spcPct val="9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1º.- </a:t>
            </a:r>
            <a:r>
              <a:rPr lang="en-US" err="1">
                <a:solidFill>
                  <a:schemeClr val="tx2"/>
                </a:solidFill>
              </a:rPr>
              <a:t>Fíjate</a:t>
            </a:r>
            <a:r>
              <a:rPr lang="en-US" dirty="0">
                <a:solidFill>
                  <a:schemeClr val="tx2"/>
                </a:solidFill>
              </a:rPr>
              <a:t> bien lo que </a:t>
            </a:r>
            <a:r>
              <a:rPr lang="en-US" err="1">
                <a:solidFill>
                  <a:schemeClr val="tx2"/>
                </a:solidFill>
              </a:rPr>
              <a:t>te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err="1">
                <a:solidFill>
                  <a:schemeClr val="tx2"/>
                </a:solidFill>
              </a:rPr>
              <a:t>pide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err="1">
                <a:solidFill>
                  <a:schemeClr val="tx2"/>
                </a:solidFill>
              </a:rPr>
              <a:t>cada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err="1">
                <a:solidFill>
                  <a:schemeClr val="tx2"/>
                </a:solidFill>
              </a:rPr>
              <a:t>actividad</a:t>
            </a:r>
            <a:r>
              <a:rPr lang="en-US" dirty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  <a:cs typeface="Calibri"/>
            </a:endParaRPr>
          </a:p>
          <a:p>
            <a:pPr indent="-228600" algn="just">
              <a:lnSpc>
                <a:spcPct val="90000"/>
              </a:lnSpc>
              <a:spcAft>
                <a:spcPts val="600"/>
              </a:spcAft>
              <a:buClr>
                <a:srgbClr val="B1005E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  <a:cs typeface="Calibri"/>
            </a:endParaRPr>
          </a:p>
          <a:p>
            <a:pPr indent="-228600" algn="just">
              <a:lnSpc>
                <a:spcPct val="9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2º.-Es </a:t>
            </a:r>
            <a:r>
              <a:rPr lang="en-US" err="1">
                <a:solidFill>
                  <a:schemeClr val="tx2"/>
                </a:solidFill>
              </a:rPr>
              <a:t>obligatorio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err="1">
                <a:solidFill>
                  <a:schemeClr val="tx2"/>
                </a:solidFill>
              </a:rPr>
              <a:t>hacer</a:t>
            </a:r>
            <a:r>
              <a:rPr lang="en-US" dirty="0">
                <a:solidFill>
                  <a:schemeClr val="tx2"/>
                </a:solidFill>
              </a:rPr>
              <a:t> hasta la </a:t>
            </a:r>
            <a:r>
              <a:rPr lang="en-US" err="1">
                <a:solidFill>
                  <a:schemeClr val="tx2"/>
                </a:solidFill>
              </a:rPr>
              <a:t>actividad</a:t>
            </a:r>
            <a:r>
              <a:rPr lang="en-US" dirty="0">
                <a:solidFill>
                  <a:schemeClr val="tx2"/>
                </a:solidFill>
              </a:rPr>
              <a:t> nº 3. Si al </a:t>
            </a:r>
            <a:r>
              <a:rPr lang="en-US" err="1">
                <a:solidFill>
                  <a:schemeClr val="tx2"/>
                </a:solidFill>
              </a:rPr>
              <a:t>llegar</a:t>
            </a:r>
            <a:r>
              <a:rPr lang="en-US" dirty="0">
                <a:solidFill>
                  <a:schemeClr val="tx2"/>
                </a:solidFill>
              </a:rPr>
              <a:t> a </a:t>
            </a:r>
            <a:r>
              <a:rPr lang="en-US" err="1">
                <a:solidFill>
                  <a:schemeClr val="tx2"/>
                </a:solidFill>
              </a:rPr>
              <a:t>esa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err="1">
                <a:solidFill>
                  <a:schemeClr val="tx2"/>
                </a:solidFill>
              </a:rPr>
              <a:t>actividad</a:t>
            </a:r>
            <a:r>
              <a:rPr lang="en-US" dirty="0">
                <a:solidFill>
                  <a:schemeClr val="tx2"/>
                </a:solidFill>
              </a:rPr>
              <a:t>, has </a:t>
            </a:r>
            <a:r>
              <a:rPr lang="en-US" err="1">
                <a:solidFill>
                  <a:schemeClr val="tx2"/>
                </a:solidFill>
              </a:rPr>
              <a:t>tenido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err="1">
                <a:solidFill>
                  <a:schemeClr val="tx2"/>
                </a:solidFill>
              </a:rPr>
              <a:t>alguna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err="1">
                <a:solidFill>
                  <a:schemeClr val="tx2"/>
                </a:solidFill>
              </a:rPr>
              <a:t>dificultad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err="1">
                <a:solidFill>
                  <a:schemeClr val="tx2"/>
                </a:solidFill>
              </a:rPr>
              <a:t>ve</a:t>
            </a:r>
            <a:r>
              <a:rPr lang="en-US" dirty="0">
                <a:solidFill>
                  <a:schemeClr val="tx2"/>
                </a:solidFill>
              </a:rPr>
              <a:t> al </a:t>
            </a:r>
            <a:r>
              <a:rPr lang="en-US" b="1" err="1">
                <a:solidFill>
                  <a:schemeClr val="tx2"/>
                </a:solidFill>
              </a:rPr>
              <a:t>repostaje</a:t>
            </a:r>
            <a:r>
              <a:rPr lang="en-US" b="1" dirty="0">
                <a:solidFill>
                  <a:schemeClr val="tx2"/>
                </a:solidFill>
              </a:rPr>
              <a:t>. </a:t>
            </a:r>
            <a:r>
              <a:rPr lang="en-US" err="1">
                <a:solidFill>
                  <a:schemeClr val="tx2"/>
                </a:solidFill>
              </a:rPr>
              <a:t>Después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err="1">
                <a:solidFill>
                  <a:schemeClr val="tx2"/>
                </a:solidFill>
              </a:rPr>
              <a:t>podrás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err="1">
                <a:solidFill>
                  <a:schemeClr val="tx2"/>
                </a:solidFill>
              </a:rPr>
              <a:t>continuar</a:t>
            </a:r>
            <a:r>
              <a:rPr lang="en-US" dirty="0">
                <a:solidFill>
                  <a:schemeClr val="tx2"/>
                </a:solidFill>
              </a:rPr>
              <a:t> hasta la meta o </a:t>
            </a:r>
            <a:r>
              <a:rPr lang="en-US" err="1">
                <a:solidFill>
                  <a:schemeClr val="tx2"/>
                </a:solidFill>
              </a:rPr>
              <a:t>volver</a:t>
            </a:r>
            <a:r>
              <a:rPr lang="en-US" dirty="0">
                <a:solidFill>
                  <a:schemeClr val="tx2"/>
                </a:solidFill>
              </a:rPr>
              <a:t> a la </a:t>
            </a:r>
            <a:r>
              <a:rPr lang="en-US" err="1">
                <a:solidFill>
                  <a:schemeClr val="tx2"/>
                </a:solidFill>
              </a:rPr>
              <a:t>actividad</a:t>
            </a:r>
            <a:r>
              <a:rPr lang="en-US" dirty="0">
                <a:solidFill>
                  <a:schemeClr val="tx2"/>
                </a:solidFill>
              </a:rPr>
              <a:t> nº 1 para </a:t>
            </a:r>
            <a:r>
              <a:rPr lang="en-US" err="1">
                <a:solidFill>
                  <a:schemeClr val="tx2"/>
                </a:solidFill>
              </a:rPr>
              <a:t>afianzar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err="1">
                <a:solidFill>
                  <a:schemeClr val="tx2"/>
                </a:solidFill>
              </a:rPr>
              <a:t>mejor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err="1">
                <a:solidFill>
                  <a:schemeClr val="tx2"/>
                </a:solidFill>
              </a:rPr>
              <a:t>los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err="1">
                <a:solidFill>
                  <a:schemeClr val="tx2"/>
                </a:solidFill>
              </a:rPr>
              <a:t>contenidos</a:t>
            </a:r>
            <a:r>
              <a:rPr lang="en-US" dirty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  <a:cs typeface="Calibri"/>
            </a:endParaRPr>
          </a:p>
          <a:p>
            <a:pPr indent="-228600" algn="just">
              <a:lnSpc>
                <a:spcPct val="90000"/>
              </a:lnSpc>
              <a:spcAft>
                <a:spcPts val="600"/>
              </a:spcAft>
              <a:buClr>
                <a:srgbClr val="B1005E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  <a:cs typeface="Calibri"/>
            </a:endParaRPr>
          </a:p>
          <a:p>
            <a:pPr indent="-228600" algn="just">
              <a:lnSpc>
                <a:spcPct val="9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3º.- No </a:t>
            </a:r>
            <a:r>
              <a:rPr lang="en-US" err="1">
                <a:solidFill>
                  <a:schemeClr val="tx2"/>
                </a:solidFill>
              </a:rPr>
              <a:t>tengas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err="1">
                <a:solidFill>
                  <a:schemeClr val="tx2"/>
                </a:solidFill>
              </a:rPr>
              <a:t>prisa</a:t>
            </a:r>
            <a:r>
              <a:rPr lang="en-US" dirty="0">
                <a:solidFill>
                  <a:schemeClr val="tx2"/>
                </a:solidFill>
              </a:rPr>
              <a:t>. Haz las </a:t>
            </a:r>
            <a:r>
              <a:rPr lang="en-US" err="1">
                <a:solidFill>
                  <a:schemeClr val="tx2"/>
                </a:solidFill>
              </a:rPr>
              <a:t>actividades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err="1">
                <a:solidFill>
                  <a:schemeClr val="tx2"/>
                </a:solidFill>
              </a:rPr>
              <a:t>presentando</a:t>
            </a:r>
            <a:r>
              <a:rPr lang="en-US" dirty="0">
                <a:solidFill>
                  <a:schemeClr val="tx2"/>
                </a:solidFill>
              </a:rPr>
              <a:t> </a:t>
            </a:r>
            <a:r>
              <a:rPr lang="en-US" err="1">
                <a:solidFill>
                  <a:schemeClr val="tx2"/>
                </a:solidFill>
              </a:rPr>
              <a:t>mucha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err="1">
                <a:solidFill>
                  <a:schemeClr val="tx2"/>
                </a:solidFill>
              </a:rPr>
              <a:t>atención</a:t>
            </a:r>
            <a:r>
              <a:rPr lang="en-US" dirty="0">
                <a:solidFill>
                  <a:schemeClr val="tx2"/>
                </a:solidFill>
              </a:rPr>
              <a:t> y </a:t>
            </a:r>
            <a:r>
              <a:rPr lang="en-US" err="1">
                <a:solidFill>
                  <a:schemeClr val="tx2"/>
                </a:solidFill>
              </a:rPr>
              <a:t>entendiendo</a:t>
            </a:r>
            <a:r>
              <a:rPr lang="en-US" dirty="0">
                <a:solidFill>
                  <a:schemeClr val="tx2"/>
                </a:solidFill>
              </a:rPr>
              <a:t> lo que </a:t>
            </a:r>
            <a:r>
              <a:rPr lang="en-US" err="1">
                <a:solidFill>
                  <a:schemeClr val="tx2"/>
                </a:solidFill>
              </a:rPr>
              <a:t>haces</a:t>
            </a:r>
            <a:r>
              <a:rPr lang="en-US" dirty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  <a:cs typeface="Calibri"/>
            </a:endParaRPr>
          </a:p>
        </p:txBody>
      </p:sp>
      <p:grpSp>
        <p:nvGrpSpPr>
          <p:cNvPr id="113" name="decorative circles">
            <a:extLst>
              <a:ext uri="{FF2B5EF4-FFF2-40B4-BE49-F238E27FC236}">
                <a16:creationId xmlns:a16="http://schemas.microsoft.com/office/drawing/2014/main" id="{A5A42520-81F5-4CA6-A7DA-9CD71733AB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8627" y="289695"/>
            <a:ext cx="5228154" cy="5966848"/>
            <a:chOff x="6008627" y="289695"/>
            <a:chExt cx="5228154" cy="5966848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BDB3C8F9-1E7D-4D3B-A4BF-F97576E5C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43605" y="289695"/>
              <a:ext cx="226735" cy="226735"/>
            </a:xfrm>
            <a:prstGeom prst="ellipse">
              <a:avLst/>
            </a:prstGeom>
            <a:solidFill>
              <a:srgbClr val="9744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EB80C13D-6AE8-4D68-9A8B-49B796A67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03560" y="387281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B340680A-5931-4B24-ADEB-7656B70FBB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08627" y="5790102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7EAF5EEB-C2D5-4D5F-8BF0-0E7961A22E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70340" y="674287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5C482DF8-0B0D-4F32-8416-4969600508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08627" y="5407667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1" descr="Fondo vectorial de salpicaduras de colores brillantes">
            <a:extLst>
              <a:ext uri="{FF2B5EF4-FFF2-40B4-BE49-F238E27FC236}">
                <a16:creationId xmlns:a16="http://schemas.microsoft.com/office/drawing/2014/main" id="{2FDED90A-B554-D8A5-25C0-1D127AD3F8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506" r="11602" b="-2"/>
          <a:stretch/>
        </p:blipFill>
        <p:spPr>
          <a:xfrm>
            <a:off x="6475068" y="1214970"/>
            <a:ext cx="5716932" cy="5643030"/>
          </a:xfrm>
          <a:custGeom>
            <a:avLst/>
            <a:gdLst/>
            <a:ahLst/>
            <a:cxnLst/>
            <a:rect l="l" t="t" r="r" b="b"/>
            <a:pathLst>
              <a:path w="5716932" h="5643030">
                <a:moveTo>
                  <a:pt x="3371933" y="0"/>
                </a:moveTo>
                <a:cubicBezTo>
                  <a:pt x="4186675" y="0"/>
                  <a:pt x="4933927" y="288960"/>
                  <a:pt x="5516795" y="769986"/>
                </a:cubicBezTo>
                <a:lnTo>
                  <a:pt x="5716932" y="951882"/>
                </a:lnTo>
                <a:lnTo>
                  <a:pt x="5716932" y="5643030"/>
                </a:lnTo>
                <a:lnTo>
                  <a:pt x="884716" y="5643030"/>
                </a:lnTo>
                <a:lnTo>
                  <a:pt x="769986" y="5516796"/>
                </a:lnTo>
                <a:cubicBezTo>
                  <a:pt x="288960" y="4933927"/>
                  <a:pt x="0" y="4186675"/>
                  <a:pt x="0" y="3371933"/>
                </a:cubicBezTo>
                <a:cubicBezTo>
                  <a:pt x="0" y="1509666"/>
                  <a:pt x="1509666" y="0"/>
                  <a:pt x="3371933" y="0"/>
                </a:cubicBezTo>
                <a:close/>
              </a:path>
            </a:pathLst>
          </a:cu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29F0A2A-5585-0499-15E6-A3AB5061D5B5}"/>
              </a:ext>
            </a:extLst>
          </p:cNvPr>
          <p:cNvSpPr txBox="1"/>
          <p:nvPr/>
        </p:nvSpPr>
        <p:spPr>
          <a:xfrm>
            <a:off x="10635803" y="5964528"/>
            <a:ext cx="165278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cs typeface="Calibri"/>
              </a:rPr>
              <a:t>Ana Fraile</a:t>
            </a:r>
          </a:p>
          <a:p>
            <a:r>
              <a:rPr lang="en-US" sz="2400" b="1" dirty="0">
                <a:cs typeface="Calibri"/>
              </a:rPr>
              <a:t>5º </a:t>
            </a:r>
            <a:r>
              <a:rPr lang="en-US" sz="2400" b="1" err="1">
                <a:cs typeface="Calibri"/>
              </a:rPr>
              <a:t>primaria</a:t>
            </a:r>
            <a:endParaRPr lang="en-US" sz="2400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ConfettiVTI">
  <a:themeElements>
    <a:clrScheme name="Custom 30">
      <a:dk1>
        <a:sysClr val="windowText" lastClr="000000"/>
      </a:dk1>
      <a:lt1>
        <a:sysClr val="window" lastClr="FFFFFF"/>
      </a:lt1>
      <a:dk2>
        <a:srgbClr val="420023"/>
      </a:dk2>
      <a:lt2>
        <a:srgbClr val="FDFBF9"/>
      </a:lt2>
      <a:accent1>
        <a:srgbClr val="97446E"/>
      </a:accent1>
      <a:accent2>
        <a:srgbClr val="A40056"/>
      </a:accent2>
      <a:accent3>
        <a:srgbClr val="24BEEE"/>
      </a:accent3>
      <a:accent4>
        <a:srgbClr val="91274F"/>
      </a:accent4>
      <a:accent5>
        <a:srgbClr val="F39E29"/>
      </a:accent5>
      <a:accent6>
        <a:srgbClr val="E87450"/>
      </a:accent6>
      <a:hlink>
        <a:srgbClr val="F55D5D"/>
      </a:hlink>
      <a:folHlink>
        <a:srgbClr val="EA3A60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ttiVTI" id="{B5618F7C-B4F0-4D28-83B4-440D0519681F}" vid="{5F84EFDF-E14E-48C6-955C-990A32085A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ConfettiVTI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67</cp:revision>
  <dcterms:created xsi:type="dcterms:W3CDTF">2023-06-04T18:12:34Z</dcterms:created>
  <dcterms:modified xsi:type="dcterms:W3CDTF">2023-06-04T18:26:20Z</dcterms:modified>
</cp:coreProperties>
</file>