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9BAE12-3936-4EA3-8690-E669E0AD92C1}" v="560" dt="2024-02-19T10:42:08.0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4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6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2/19/2024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5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9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2/19/2024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5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2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2/19/2024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8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2/19/2024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7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2/19/2024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3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5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2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26AD51D-D59E-4689-A5DF-6A9857053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5578CCE-1E06-4634-B7D3-B75915B79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58694FA-DDF2-4463-8E27-E40C7B705D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6F117C-BB6F-4A4D-B9E6-7352647BF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BFDD06D7-A858-4BE9-B269-786451727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B9716CE-4E07-44BE-9271-E478BBE78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4E8B64A-EF2F-47BF-AF60-22693FBD5B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9EBB16F-B1A9-45AE-9C7A-503A402F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F44818A-E73A-4763-8B27-B5244AD16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43A7F77-4F07-4CD4-B62F-B3AF76ADF4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C64748D-7F97-429F-8A7B-8D7EEB1E2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B97A24-973F-442A-99BA-8AC5FB1D1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9732AE5-4438-4E42-834A-653713C0B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3E2B6CE-9310-4CD9-B1C7-2DBFB5613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959B4D1-86FF-4165-945E-3265E3F00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A8B56538-E579-4678-B2C4-190218F65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C898F5F-7AAE-453A-82FE-F4247F2F4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A7D95DBF-0AAC-4741-91B1-649F6FE7D7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B3F59BE-64EE-4780-9361-E231148A4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3BE6D2F5-CA3E-4BC3-B8FE-49E3FAC000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DEF74E0F-547D-4E30-B042-E040A1639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3948BBB3-C56E-4DCA-B93A-71D4754768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6449CBA-E814-4F9C-9FC8-0B2E05BFB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5F9BC37-BDF5-45BE-B728-B10A9565A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14572B9-7D58-48F6-A290-9EF097595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F2C4CAC2-0AC5-408F-92EA-7FB0F63A5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0504E629-A4AD-411E-B4C0-B205748A1B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09BA5C51-7F10-4E99-BF13-383E0B5DE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7F8EAE2-B22F-48D7-875C-C68B07B5C3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7E1B9FF-384B-455E-88A2-93A4CC7910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9A8FF40-B2F4-4522-9598-E0F0279151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7A6DA27B-24A2-4FAF-9CB9-A814BF835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ED48258A-6826-4A24-97F8-B65FE4D99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43F6B7F-6CF7-4212-8A4C-0AF81FCC7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ECD379A7-2614-4A67-8607-5A9FF0118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972002F-2AF6-4170-83C8-3AC461AEA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F1082F6-3D56-4AD7-A271-A7CDEE46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0CCEA333-BCA4-414F-8235-43D426595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087971C1-BBD6-4201-A93D-DF09B2B4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528F0E17-F524-4028-ABA2-99D293B7F9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9CA3BF8-B976-46BC-9FD8-0BBFED3A5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30B60B9-F7F0-4B6E-848E-94EB0E9D1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F33B57A-CBB1-4201-BB5A-75E5AB6F8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C16721E5-E31C-4F26-9D10-29EDA029E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DADFEDD-1B94-4EA7-B826-5E342BD4B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CF0AE683-15D4-4904-BB82-96ADABE671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5EF4A50C-5A07-4204-8915-10F2B32D60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3E84E616-3881-4F89-8F3A-EC4C9F3EB4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ACE3E7B-5CF6-4605-8EA9-F03A222AAE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977AE8FF-E1E0-49F8-972B-3BCAD57D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68F76A8B-AC15-4215-884C-57C94FE75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829813CA-E925-41BB-A818-AEEBD58D78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CED9DD07-B629-4508-99B3-666544E5D8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3859C10A-6DEF-4B98-9208-9681745D09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8F930A6-B089-462C-8699-E7DEC651D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49FCA652-5425-4350-80D2-DF3A72932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614C2703-817B-4E61-B0C1-B8A18B7B71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E9756F19-602C-437D-89D3-AA582DE6E1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AD912F9B-FBEE-468E-9E40-4A911738B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C3008689-B0A9-46C9-888F-042737287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8AA2E07E-83FC-4A07-A945-64C914BB2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FBC3CD54-7A49-4290-9D69-AC69160EE7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10" name="Rectangle 109">
            <a:extLst>
              <a:ext uri="{FF2B5EF4-FFF2-40B4-BE49-F238E27FC236}">
                <a16:creationId xmlns:a16="http://schemas.microsoft.com/office/drawing/2014/main" id="{13B6DAC6-0186-4D62-AD69-90B9C0411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208613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828E0D1A-C4BE-45A2-8DC8-0F40A5CF6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0057AA1D-B7C7-4861-9F70-E99E88B453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35D60B7D-A092-4CA2-AF1F-77BD0701C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329F4CE-C801-4ECE-AEFC-42669F6291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7F6B39D1-2DCB-4364-AE52-9A0B87D9E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7647C7B4-4A44-45A7-8DD6-E596C283D4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7F96FBF9-46F8-4AB6-931B-51DFB774F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EE23196-87CD-4F9B-A08C-38E1EAAF5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D0C70829-A0F5-424C-A745-74DA69CF5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0457712F-6B5E-4938-B98B-A7803CD467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6561D0D-A672-447C-AEED-78B9527DA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83F1C857-1F67-47D9-BFA8-5B339E5EA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B8FA5CB-1D3C-4E14-9434-7E4D66AAE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0ABCE27C-9AC4-4754-8EAA-D59D58997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0D630899-9611-4472-B3D8-261B9A24A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9623F8A0-2B0D-4F49-B307-53344F5F4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333938EC-970A-4E71-976B-24963D3A4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2D937B29-A38E-4F23-A2FD-9D70A7013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23CDC95C-7186-438C-BFE8-54F6FA777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CDB5093-EB99-4C82-A817-D6DF8CFAF5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C912FFB2-7893-483B-9785-A1E720B98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46A8E70F-E52E-44C2-9FE5-FB61307FA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F04ACB9-BFE2-428F-97C8-0B2C5CC64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F234E888-6D1A-4A79-BE5E-68D07B155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5ACA22D7-A0A6-4F79-BAB3-98E099FE8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EBA21468-5587-4E93-A782-F5EAFF2A0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72ACC8BD-1D67-49FE-8447-D15808E6B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F8DAEA87-8F61-4E7F-9719-69CDF73D5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112FF54A-82A8-4050-BF72-58ADBBE94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F612A82A-EC4D-45E5-A1AA-DA7993691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1" descr="Un salpicón de colores en una superficie blanca">
            <a:extLst>
              <a:ext uri="{FF2B5EF4-FFF2-40B4-BE49-F238E27FC236}">
                <a16:creationId xmlns:a16="http://schemas.microsoft.com/office/drawing/2014/main" id="{E9CABF52-E77D-4FA9-71DC-EB2AC9953B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99" r="-4" b="21998"/>
          <a:stretch/>
        </p:blipFill>
        <p:spPr>
          <a:xfrm>
            <a:off x="4083" y="-3440"/>
            <a:ext cx="12165590" cy="6861439"/>
          </a:xfrm>
          <a:custGeom>
            <a:avLst/>
            <a:gdLst/>
            <a:ahLst/>
            <a:cxnLst/>
            <a:rect l="l" t="t" r="r" b="b"/>
            <a:pathLst>
              <a:path w="12165590" h="6861439">
                <a:moveTo>
                  <a:pt x="0" y="0"/>
                </a:moveTo>
                <a:lnTo>
                  <a:pt x="7550015" y="0"/>
                </a:lnTo>
                <a:lnTo>
                  <a:pt x="7550015" y="3440"/>
                </a:lnTo>
                <a:lnTo>
                  <a:pt x="11908206" y="3440"/>
                </a:lnTo>
                <a:cubicBezTo>
                  <a:pt x="12719377" y="3325283"/>
                  <a:pt x="11361678" y="3429091"/>
                  <a:pt x="11276030" y="6549808"/>
                </a:cubicBezTo>
                <a:lnTo>
                  <a:pt x="11271828" y="6861439"/>
                </a:lnTo>
                <a:lnTo>
                  <a:pt x="0" y="6861439"/>
                </a:ln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7162828-CD7E-B90F-C1A2-01BD56D18310}"/>
              </a:ext>
            </a:extLst>
          </p:cNvPr>
          <p:cNvSpPr txBox="1"/>
          <p:nvPr/>
        </p:nvSpPr>
        <p:spPr>
          <a:xfrm>
            <a:off x="1307454" y="258819"/>
            <a:ext cx="1064836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dirty="0">
                <a:latin typeface="Baguet Script"/>
              </a:rPr>
              <a:t>INSTRUCCIONES PARA REALIZAR TU ESPACIO DE ACTIVIDADES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652B2F6-73E2-FEE0-1702-950E288D01CF}"/>
              </a:ext>
            </a:extLst>
          </p:cNvPr>
          <p:cNvSpPr txBox="1"/>
          <p:nvPr/>
        </p:nvSpPr>
        <p:spPr>
          <a:xfrm>
            <a:off x="1634583" y="2620936"/>
            <a:ext cx="10324537" cy="107721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sz="3200" dirty="0">
                <a:solidFill>
                  <a:srgbClr val="39213B"/>
                </a:solidFill>
                <a:latin typeface="Baguet Script"/>
              </a:rPr>
              <a:t>2º Tendrás que llegar a la actividad 3 sin saltarte la actividad 1 y 2.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BC806EA-97CC-5124-3596-E43269B7A8A9}"/>
              </a:ext>
            </a:extLst>
          </p:cNvPr>
          <p:cNvSpPr txBox="1"/>
          <p:nvPr/>
        </p:nvSpPr>
        <p:spPr>
          <a:xfrm>
            <a:off x="1634583" y="1333774"/>
            <a:ext cx="10324537" cy="1077218"/>
          </a:xfrm>
          <a:prstGeom prst="rect">
            <a:avLst/>
          </a:prstGeom>
          <a:noFill/>
          <a:ln>
            <a:solidFill>
              <a:schemeClr val="accent3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sz="3200" dirty="0">
                <a:solidFill>
                  <a:srgbClr val="39213B"/>
                </a:solidFill>
                <a:latin typeface="Baguet Script"/>
              </a:rPr>
              <a:t>1º Presta mucha atención antes de empezar la actividad ¡Respira, expira y </a:t>
            </a:r>
            <a:r>
              <a:rPr lang="es-ES" sz="3200">
                <a:solidFill>
                  <a:srgbClr val="39213B"/>
                </a:solidFill>
                <a:latin typeface="Baguet Script"/>
              </a:rPr>
              <a:t>comienza!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45C68253-A4D5-2A2E-1922-4A1F8366A24A}"/>
              </a:ext>
            </a:extLst>
          </p:cNvPr>
          <p:cNvSpPr txBox="1"/>
          <p:nvPr/>
        </p:nvSpPr>
        <p:spPr>
          <a:xfrm>
            <a:off x="1634583" y="3969883"/>
            <a:ext cx="10324537" cy="156966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sz="3200" dirty="0">
                <a:solidFill>
                  <a:srgbClr val="39213B"/>
                </a:solidFill>
                <a:latin typeface="Baguet Script"/>
              </a:rPr>
              <a:t>3º La única competición es con uno mismo. ¡Supérate y atrévete a descubrir todo el camino que te queda por aprender!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CB1B461-650E-C632-6DE8-BCDAE63C7012}"/>
              </a:ext>
            </a:extLst>
          </p:cNvPr>
          <p:cNvSpPr txBox="1"/>
          <p:nvPr/>
        </p:nvSpPr>
        <p:spPr>
          <a:xfrm>
            <a:off x="8777545" y="6359834"/>
            <a:ext cx="324433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latin typeface="Baguet Script"/>
              </a:rPr>
              <a:t>Rocío Prudencio Guerrero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D23E4D8-55A3-F1E8-98A4-8860512C7677}"/>
              </a:ext>
            </a:extLst>
          </p:cNvPr>
          <p:cNvSpPr txBox="1"/>
          <p:nvPr/>
        </p:nvSpPr>
        <p:spPr>
          <a:xfrm>
            <a:off x="41253" y="256147"/>
            <a:ext cx="135180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dirty="0">
                <a:latin typeface="Baguet Script"/>
              </a:rPr>
              <a:t>5º E.P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AnalogousFromLightSeedLeftStep">
      <a:dk1>
        <a:srgbClr val="000000"/>
      </a:dk1>
      <a:lt1>
        <a:srgbClr val="FFFFFF"/>
      </a:lt1>
      <a:dk2>
        <a:srgbClr val="39213B"/>
      </a:dk2>
      <a:lt2>
        <a:srgbClr val="E4E2E8"/>
      </a:lt2>
      <a:accent1>
        <a:srgbClr val="8AAC4A"/>
      </a:accent1>
      <a:accent2>
        <a:srgbClr val="ABA439"/>
      </a:accent2>
      <a:accent3>
        <a:srgbClr val="E68927"/>
      </a:accent3>
      <a:accent4>
        <a:srgbClr val="EA5E4E"/>
      </a:accent4>
      <a:accent5>
        <a:srgbClr val="EE6E97"/>
      </a:accent5>
      <a:accent6>
        <a:srgbClr val="EA4EC1"/>
      </a:accent6>
      <a:hlink>
        <a:srgbClr val="8169AE"/>
      </a:hlink>
      <a:folHlink>
        <a:srgbClr val="7F7F7F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SineVTI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78</cp:revision>
  <dcterms:created xsi:type="dcterms:W3CDTF">2024-02-19T10:16:58Z</dcterms:created>
  <dcterms:modified xsi:type="dcterms:W3CDTF">2024-02-19T10:42:57Z</dcterms:modified>
</cp:coreProperties>
</file>