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fr-F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DB5-C751-43BC-992D-D7F419F32BC2}" type="datetimeFigureOut">
              <a:rPr lang="fr-FR" smtClean="0"/>
              <a:pPr/>
              <a:t>21/05/2018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84D0-B631-4892-9239-6A9545C8E7F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7057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DB5-C751-43BC-992D-D7F419F32BC2}" type="datetimeFigureOut">
              <a:rPr lang="fr-FR" smtClean="0"/>
              <a:pPr/>
              <a:t>21/05/2018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84D0-B631-4892-9239-6A9545C8E7F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5619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DB5-C751-43BC-992D-D7F419F32BC2}" type="datetimeFigureOut">
              <a:rPr lang="fr-FR" smtClean="0"/>
              <a:pPr/>
              <a:t>21/05/2018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84D0-B631-4892-9239-6A9545C8E7F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9482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DB5-C751-43BC-992D-D7F419F32BC2}" type="datetimeFigureOut">
              <a:rPr lang="fr-FR" smtClean="0"/>
              <a:pPr/>
              <a:t>21/05/2018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84D0-B631-4892-9239-6A9545C8E7F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3498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DB5-C751-43BC-992D-D7F419F32BC2}" type="datetimeFigureOut">
              <a:rPr lang="fr-FR" smtClean="0"/>
              <a:pPr/>
              <a:t>21/05/2018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84D0-B631-4892-9239-6A9545C8E7F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4255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DB5-C751-43BC-992D-D7F419F32BC2}" type="datetimeFigureOut">
              <a:rPr lang="fr-FR" smtClean="0"/>
              <a:pPr/>
              <a:t>21/05/2018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84D0-B631-4892-9239-6A9545C8E7F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397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DB5-C751-43BC-992D-D7F419F32BC2}" type="datetimeFigureOut">
              <a:rPr lang="fr-FR" smtClean="0"/>
              <a:pPr/>
              <a:t>21/05/2018</a:t>
            </a:fld>
            <a:endParaRPr lang="fr-F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84D0-B631-4892-9239-6A9545C8E7F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4905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DB5-C751-43BC-992D-D7F419F32BC2}" type="datetimeFigureOut">
              <a:rPr lang="fr-FR" smtClean="0"/>
              <a:pPr/>
              <a:t>21/05/2018</a:t>
            </a:fld>
            <a:endParaRPr lang="fr-F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84D0-B631-4892-9239-6A9545C8E7F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7136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DB5-C751-43BC-992D-D7F419F32BC2}" type="datetimeFigureOut">
              <a:rPr lang="fr-FR" smtClean="0"/>
              <a:pPr/>
              <a:t>21/05/2018</a:t>
            </a:fld>
            <a:endParaRPr lang="fr-F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84D0-B631-4892-9239-6A9545C8E7F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948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DB5-C751-43BC-992D-D7F419F32BC2}" type="datetimeFigureOut">
              <a:rPr lang="fr-FR" smtClean="0"/>
              <a:pPr/>
              <a:t>21/05/2018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84D0-B631-4892-9239-6A9545C8E7F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2519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EDB5-C751-43BC-992D-D7F419F32BC2}" type="datetimeFigureOut">
              <a:rPr lang="fr-FR" smtClean="0"/>
              <a:pPr/>
              <a:t>21/05/2018</a:t>
            </a:fld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84D0-B631-4892-9239-6A9545C8E7F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9592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AEDB5-C751-43BC-992D-D7F419F32BC2}" type="datetimeFigureOut">
              <a:rPr lang="fr-FR" smtClean="0"/>
              <a:pPr/>
              <a:t>21/05/2018</a:t>
            </a:fld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84D0-B631-4892-9239-6A9545C8E7F8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8005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BALLON PRISONNIER</a:t>
            </a:r>
            <a:endParaRPr lang="fr-F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687172"/>
            <a:ext cx="6624735" cy="4448727"/>
          </a:xfrm>
        </p:spPr>
      </p:pic>
      <p:pic>
        <p:nvPicPr>
          <p:cNvPr id="1026" name="Picture 2" descr="Licencia de Creative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35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Déroulement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Faire deux équipes</a:t>
            </a:r>
          </a:p>
          <a:p>
            <a:r>
              <a:rPr lang="fr-FR" dirty="0"/>
              <a:t>Délimiter l’aire de jeu</a:t>
            </a:r>
          </a:p>
          <a:p>
            <a:r>
              <a:rPr lang="fr-FR" dirty="0"/>
              <a:t>Placer les joueurs sur le terrain</a:t>
            </a:r>
          </a:p>
          <a:p>
            <a:endParaRPr lang="fr-FR" dirty="0"/>
          </a:p>
        </p:txBody>
      </p:sp>
      <p:pic>
        <p:nvPicPr>
          <p:cNvPr id="5" name="4 Marcador de contenido"/>
          <p:cNvPicPr>
            <a:picLocks noGrp="1"/>
          </p:cNvPicPr>
          <p:nvPr>
            <p:ph sz="half" idx="2"/>
          </p:nvPr>
        </p:nvPicPr>
        <p:blipFill rotWithShape="1">
          <a:blip r:embed="rId2" cstate="print"/>
          <a:srcRect l="47950" t="39009" r="31939" b="8757"/>
          <a:stretch/>
        </p:blipFill>
        <p:spPr bwMode="auto">
          <a:xfrm>
            <a:off x="5307980" y="1624301"/>
            <a:ext cx="2758334" cy="4477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2" descr="Licencia de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09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But</a:t>
            </a:r>
            <a:endParaRPr lang="fr-FR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Éliminer tous les joueurs de l’équipe adverse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/>
          <a:srcRect l="11484" t="27684" r="43816" b="28785"/>
          <a:stretch/>
        </p:blipFill>
        <p:spPr bwMode="auto">
          <a:xfrm>
            <a:off x="1187625" y="2420888"/>
            <a:ext cx="5777654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2" descr="Licencia de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65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Règlement</a:t>
            </a:r>
            <a:endParaRPr lang="fr-F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314600" cy="4525963"/>
          </a:xfrm>
        </p:spPr>
        <p:txBody>
          <a:bodyPr>
            <a:normAutofit/>
          </a:bodyPr>
          <a:lstStyle/>
          <a:p>
            <a:pPr algn="just"/>
            <a:r>
              <a:rPr lang="fr-FR" sz="2400" dirty="0"/>
              <a:t>Toucher les joueurs adverses avec le ballon (le </a:t>
            </a:r>
            <a:r>
              <a:rPr lang="fr-FR" sz="2400" dirty="0" smtClean="0"/>
              <a:t>ballon ne </a:t>
            </a:r>
            <a:r>
              <a:rPr lang="fr-FR" sz="2400" dirty="0"/>
              <a:t>doit pas toucher le sol avant).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196752"/>
            <a:ext cx="5694938" cy="4026500"/>
          </a:xfrm>
        </p:spPr>
      </p:pic>
      <p:pic>
        <p:nvPicPr>
          <p:cNvPr id="6" name="Picture 2" descr="Licencia de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22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 joueur touché rejoint la zone des prisonniers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060848"/>
            <a:ext cx="7830590" cy="3816424"/>
          </a:xfrm>
        </p:spPr>
      </p:pic>
      <p:pic>
        <p:nvPicPr>
          <p:cNvPr id="7" name="Picture 2" descr="Licencia de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13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prisonnier passe ou vise</a:t>
            </a:r>
            <a:endParaRPr lang="fr-F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816" y="1600200"/>
            <a:ext cx="8024367" cy="4525963"/>
          </a:xfrm>
        </p:spPr>
      </p:pic>
      <p:pic>
        <p:nvPicPr>
          <p:cNvPr id="5" name="Picture 2" descr="Licencia de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00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Si le prisonnier touche un adversaire</a:t>
            </a:r>
            <a:endParaRPr lang="fr-FR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0248" t="42373" r="39576" b="7876"/>
          <a:stretch/>
        </p:blipFill>
        <p:spPr bwMode="auto">
          <a:xfrm>
            <a:off x="1130930" y="1730729"/>
            <a:ext cx="6882140" cy="4264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2" descr="Licencia de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1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Il se libère et l’adversaire est prisonnier</a:t>
            </a:r>
            <a:endParaRPr lang="fr-FR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0601" t="27071" r="44169" b="28832"/>
          <a:stretch/>
        </p:blipFill>
        <p:spPr bwMode="auto">
          <a:xfrm>
            <a:off x="1470126" y="1973074"/>
            <a:ext cx="6203747" cy="378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2" descr="Licencia de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5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Fin du jeu: tous les joueurs sont prisonniers</a:t>
            </a:r>
            <a:endParaRPr lang="fr-F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2050" name="Picture 2" descr="Licencia de Creativ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7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79</Words>
  <Application>Microsoft Office PowerPoint</Application>
  <PresentationFormat>Presentación en pantalla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BALLON PRISONNIER</vt:lpstr>
      <vt:lpstr>Déroulement</vt:lpstr>
      <vt:lpstr>But</vt:lpstr>
      <vt:lpstr>Règlement</vt:lpstr>
      <vt:lpstr>Un joueur touché rejoint la zone des prisonniers.</vt:lpstr>
      <vt:lpstr>Le prisonnier passe ou vise</vt:lpstr>
      <vt:lpstr>Si le prisonnier touche un adversaire</vt:lpstr>
      <vt:lpstr>Il se libère et l’adversaire est prisonnier</vt:lpstr>
      <vt:lpstr>Fin du jeu: tous les joueurs sont prisonniers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BALLON PRISONNIER</dc:title>
  <dc:creator>Usuario</dc:creator>
  <cp:lastModifiedBy>Alumno</cp:lastModifiedBy>
  <cp:revision>11</cp:revision>
  <dcterms:created xsi:type="dcterms:W3CDTF">2017-12-04T15:36:37Z</dcterms:created>
  <dcterms:modified xsi:type="dcterms:W3CDTF">2018-05-21T11:54:27Z</dcterms:modified>
</cp:coreProperties>
</file>