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1C56-8A72-4858-851C-F15B634C7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122362"/>
            <a:ext cx="8609322" cy="3744209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834EB-45A5-426C-824A-8F07CA8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5230134"/>
            <a:ext cx="46101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D55F2-5374-4778-B1EE-98996792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44F8-E727-4D63-B6D6-26482F8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41F76-D956-4205-AD99-E91FD5F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5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6D4F-1C6D-40FB-9A92-C86C4E15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7BDDB-F95B-4041-AA53-71BBCB26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77052-C8EA-459E-9E10-8EE28C5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E6650-E3AD-4C98-88FE-F5152966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4FED5-B228-4E3C-BFEE-0BC47D95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4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A243A-5463-4C65-85DA-03BECDAE6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898" y="897973"/>
            <a:ext cx="2674301" cy="527898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0153C-6948-4108-8FF1-033F66D4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54169"/>
            <a:ext cx="7734300" cy="53227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5988-B24C-46FE-87B0-55D4FB7C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B2DB-BD1F-41F7-AC5E-57249C27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E3DB-BDAB-40CA-ABA3-A3662C06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6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1A1B-E09A-4F93-BC68-B160114A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C4A9-27ED-4E86-A256-5009E3134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F91C-8771-4949-A397-928A574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A0ED-4961-4254-B34E-71D14C4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7152-BD97-4A72-8B07-CD2BC57B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9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EAF4-C10D-4650-9587-15DA8E9F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368862"/>
            <a:ext cx="9486900" cy="36796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1D5C2-6E93-4B23-A0CA-D5D7E735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5318974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15BFB-5D28-4ABE-AD37-0C6C3FD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035B-0539-4A03-87C0-22E52C98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7ADF-48C9-49CF-BD4D-82399BF6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A2FB-0310-4935-B7F7-E47876CD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7C14-52AB-4AAC-9038-29CF58EA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2168278"/>
            <a:ext cx="4702921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E45A-DCC0-4701-9D67-EF56AECE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9880" y="2168278"/>
            <a:ext cx="4782699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F0813-A167-4D17-AA79-07BD976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940D7-D4C1-4C24-95F3-29A849CE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49AB7-007E-4D4D-A2C1-2C5C3310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62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0184-BDFD-48DE-B858-B81887BF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75359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4FEB2-6EEC-49D4-9466-0F7A6EDB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2109789"/>
            <a:ext cx="4507931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E8CF0-BAB6-4BF2-836F-FED0AF88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3063530"/>
            <a:ext cx="4507930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751AB-FCF0-450B-A6DF-9B9A2AD2C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4867" y="2109789"/>
            <a:ext cx="4507932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898E7-3130-4CE6-AA11-C9CC8214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67" y="3063530"/>
            <a:ext cx="4507932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85675-9678-4CB3-9AAB-D727D2B5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F8314-1849-461A-AAF2-BF149646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9738E-5865-473C-BAFB-BDB385C0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2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AC40-59FF-4CE3-B49C-C824A784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FAB63-E9CE-4359-A54B-07AC7E9B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9854-5165-4C41-8DCA-D42DFD7D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768E0-4535-4B0D-8B94-4C10740B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7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678E3-D115-4E49-9ECB-656CF231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1E6FC-7F84-4673-81D6-B85FE26D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0318A-245C-4841-AB57-CEC5CC12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47B-9D86-47FF-B24A-EEA5F73E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0675-AD2F-44DC-8FF3-4454258A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582" y="987425"/>
            <a:ext cx="594861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96356-C0F0-4C22-B9B6-C7E0BE4F3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3484210"/>
            <a:ext cx="3768934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EFD71-2ACA-4041-9EA2-86E7B81C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CACE3-32A8-4245-97AC-5797C147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3845-314D-499C-BB75-CE9162BE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9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D3DB-B1F8-4892-96F7-0BE21DE6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AB405-B2E9-4C4B-930C-CF1B63342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4810" y="657055"/>
            <a:ext cx="5831389" cy="5515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2ED-5295-4670-A3A8-B7813FF4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4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BCDD2-4389-41FA-BE68-6805E32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1D4C8-D966-41BE-B38F-54B9134F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7339F-1169-4FB1-8FAA-781335EC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2"/>
            <a:ext cx="9493250" cy="385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029207" y="4680813"/>
            <a:ext cx="2758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112" y="6356350"/>
            <a:ext cx="5509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5482" y="6356350"/>
            <a:ext cx="11120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3F5135F-115E-423C-BE4A-B56C35DC9F3E}"/>
              </a:ext>
            </a:extLst>
          </p:cNvPr>
          <p:cNvGrpSpPr/>
          <p:nvPr/>
        </p:nvGrpSpPr>
        <p:grpSpPr>
          <a:xfrm>
            <a:off x="174436" y="6356005"/>
            <a:ext cx="358083" cy="358083"/>
            <a:chOff x="4135740" y="1745599"/>
            <a:chExt cx="558732" cy="55873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</a:extLst>
            </p:cNvPr>
            <p:cNvGrpSpPr/>
            <p:nvPr/>
          </p:nvGrpSpPr>
          <p:grpSpPr>
            <a:xfrm>
              <a:off x="4135740" y="1745599"/>
              <a:ext cx="558732" cy="558732"/>
              <a:chOff x="1028007" y="1706560"/>
              <a:chExt cx="575710" cy="57571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</a:extLst>
            </p:cNvPr>
            <p:cNvSpPr/>
            <p:nvPr/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4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50" r:id="rId6"/>
    <p:sldLayoutId id="2147483845" r:id="rId7"/>
    <p:sldLayoutId id="2147483846" r:id="rId8"/>
    <p:sldLayoutId id="2147483847" r:id="rId9"/>
    <p:sldLayoutId id="2147483849" r:id="rId10"/>
    <p:sldLayoutId id="2147483848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9" name="Group 361">
            <a:extLst>
              <a:ext uri="{FF2B5EF4-FFF2-40B4-BE49-F238E27FC236}">
                <a16:creationId xmlns:a16="http://schemas.microsoft.com/office/drawing/2014/main" id="{23F5135F-115E-423C-BE4A-B56C35DC9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363" name="Group 362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65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Oval 363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368" name="Rectangle 367">
            <a:extLst>
              <a:ext uri="{FF2B5EF4-FFF2-40B4-BE49-F238E27FC236}">
                <a16:creationId xmlns:a16="http://schemas.microsoft.com/office/drawing/2014/main" id="{1B7C4707-9C68-44ED-A6DE-88FF7A50F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Freeform: Shape 369">
            <a:extLst>
              <a:ext uri="{FF2B5EF4-FFF2-40B4-BE49-F238E27FC236}">
                <a16:creationId xmlns:a16="http://schemas.microsoft.com/office/drawing/2014/main" id="{B69060A4-9EDF-4FB5-87A8-A9FC83E44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663" y="217714"/>
            <a:ext cx="6968018" cy="6640286"/>
          </a:xfrm>
          <a:custGeom>
            <a:avLst/>
            <a:gdLst>
              <a:gd name="connsiteX0" fmla="*/ 6352331 w 6968018"/>
              <a:gd name="connsiteY0" fmla="*/ 0 h 6643444"/>
              <a:gd name="connsiteX1" fmla="*/ 6968018 w 6968018"/>
              <a:gd name="connsiteY1" fmla="*/ 6643444 h 6643444"/>
              <a:gd name="connsiteX2" fmla="*/ 561128 w 6968018"/>
              <a:gd name="connsiteY2" fmla="*/ 6643444 h 6643444"/>
              <a:gd name="connsiteX3" fmla="*/ 0 w 6968018"/>
              <a:gd name="connsiteY3" fmla="*/ 588709 h 6643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68018" h="6643444">
                <a:moveTo>
                  <a:pt x="6352331" y="0"/>
                </a:moveTo>
                <a:lnTo>
                  <a:pt x="6968018" y="6643444"/>
                </a:lnTo>
                <a:lnTo>
                  <a:pt x="561128" y="6643444"/>
                </a:lnTo>
                <a:lnTo>
                  <a:pt x="0" y="588709"/>
                </a:lnTo>
                <a:close/>
              </a:path>
            </a:pathLst>
          </a:cu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Freeform: Shape 371">
            <a:extLst>
              <a:ext uri="{FF2B5EF4-FFF2-40B4-BE49-F238E27FC236}">
                <a16:creationId xmlns:a16="http://schemas.microsoft.com/office/drawing/2014/main" id="{E937A4B0-1638-4AFA-91A5-60F8BB498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764" y="379444"/>
            <a:ext cx="6678117" cy="6490996"/>
          </a:xfrm>
          <a:custGeom>
            <a:avLst/>
            <a:gdLst>
              <a:gd name="connsiteX0" fmla="*/ 6004504 w 6647705"/>
              <a:gd name="connsiteY0" fmla="*/ 217 h 6461436"/>
              <a:gd name="connsiteX1" fmla="*/ 6043316 w 6647705"/>
              <a:gd name="connsiteY1" fmla="*/ 21512 h 6461436"/>
              <a:gd name="connsiteX2" fmla="*/ 6200652 w 6647705"/>
              <a:gd name="connsiteY2" fmla="*/ 1719217 h 6461436"/>
              <a:gd name="connsiteX3" fmla="*/ 6206825 w 6647705"/>
              <a:gd name="connsiteY3" fmla="*/ 1785827 h 6461436"/>
              <a:gd name="connsiteX4" fmla="*/ 6221227 w 6647705"/>
              <a:gd name="connsiteY4" fmla="*/ 1822016 h 6461436"/>
              <a:gd name="connsiteX5" fmla="*/ 6237305 w 6647705"/>
              <a:gd name="connsiteY5" fmla="*/ 1858891 h 6461436"/>
              <a:gd name="connsiteX6" fmla="*/ 6245339 w 6647705"/>
              <a:gd name="connsiteY6" fmla="*/ 2011010 h 6461436"/>
              <a:gd name="connsiteX7" fmla="*/ 6243065 w 6647705"/>
              <a:gd name="connsiteY7" fmla="*/ 2066060 h 6461436"/>
              <a:gd name="connsiteX8" fmla="*/ 6238739 w 6647705"/>
              <a:gd name="connsiteY8" fmla="*/ 2104210 h 6461436"/>
              <a:gd name="connsiteX9" fmla="*/ 6237021 w 6647705"/>
              <a:gd name="connsiteY9" fmla="*/ 2111648 h 6461436"/>
              <a:gd name="connsiteX10" fmla="*/ 6259718 w 6647705"/>
              <a:gd name="connsiteY10" fmla="*/ 2356556 h 6461436"/>
              <a:gd name="connsiteX11" fmla="*/ 6264060 w 6647705"/>
              <a:gd name="connsiteY11" fmla="*/ 2374375 h 6461436"/>
              <a:gd name="connsiteX12" fmla="*/ 6267041 w 6647705"/>
              <a:gd name="connsiteY12" fmla="*/ 2435573 h 6461436"/>
              <a:gd name="connsiteX13" fmla="*/ 6271496 w 6647705"/>
              <a:gd name="connsiteY13" fmla="*/ 2444087 h 6461436"/>
              <a:gd name="connsiteX14" fmla="*/ 6647705 w 6647705"/>
              <a:gd name="connsiteY14" fmla="*/ 6461436 h 6461436"/>
              <a:gd name="connsiteX15" fmla="*/ 545408 w 6647705"/>
              <a:gd name="connsiteY15" fmla="*/ 6461436 h 6461436"/>
              <a:gd name="connsiteX16" fmla="*/ 544170 w 6647705"/>
              <a:gd name="connsiteY16" fmla="*/ 6448085 h 6461436"/>
              <a:gd name="connsiteX17" fmla="*/ 533573 w 6647705"/>
              <a:gd name="connsiteY17" fmla="*/ 6434067 h 6461436"/>
              <a:gd name="connsiteX18" fmla="*/ 522439 w 6647705"/>
              <a:gd name="connsiteY18" fmla="*/ 6388375 h 6461436"/>
              <a:gd name="connsiteX19" fmla="*/ 518228 w 6647705"/>
              <a:gd name="connsiteY19" fmla="*/ 6357352 h 6461436"/>
              <a:gd name="connsiteX20" fmla="*/ 518072 w 6647705"/>
              <a:gd name="connsiteY20" fmla="*/ 6352810 h 6461436"/>
              <a:gd name="connsiteX21" fmla="*/ 523971 w 6647705"/>
              <a:gd name="connsiteY21" fmla="*/ 6314577 h 6461436"/>
              <a:gd name="connsiteX22" fmla="*/ 518934 w 6647705"/>
              <a:gd name="connsiteY22" fmla="*/ 6311532 h 6461436"/>
              <a:gd name="connsiteX23" fmla="*/ 513042 w 6647705"/>
              <a:gd name="connsiteY23" fmla="*/ 6300271 h 6461436"/>
              <a:gd name="connsiteX24" fmla="*/ 517740 w 6647705"/>
              <a:gd name="connsiteY24" fmla="*/ 6289716 h 6461436"/>
              <a:gd name="connsiteX25" fmla="*/ 523418 w 6647705"/>
              <a:gd name="connsiteY25" fmla="*/ 6241814 h 6461436"/>
              <a:gd name="connsiteX26" fmla="*/ 523922 w 6647705"/>
              <a:gd name="connsiteY26" fmla="*/ 6229603 h 6461436"/>
              <a:gd name="connsiteX27" fmla="*/ 67 w 6647705"/>
              <a:gd name="connsiteY27" fmla="*/ 577048 h 6461436"/>
              <a:gd name="connsiteX28" fmla="*/ 34408 w 6647705"/>
              <a:gd name="connsiteY28" fmla="*/ 548975 h 6461436"/>
              <a:gd name="connsiteX29" fmla="*/ 6004504 w 6647705"/>
              <a:gd name="connsiteY29" fmla="*/ 217 h 6461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647705" h="6461436">
                <a:moveTo>
                  <a:pt x="6004504" y="217"/>
                </a:moveTo>
                <a:cubicBezTo>
                  <a:pt x="6024678" y="-1575"/>
                  <a:pt x="6042004" y="7929"/>
                  <a:pt x="6043316" y="21512"/>
                </a:cubicBezTo>
                <a:lnTo>
                  <a:pt x="6200652" y="1719217"/>
                </a:lnTo>
                <a:lnTo>
                  <a:pt x="6206825" y="1785827"/>
                </a:lnTo>
                <a:lnTo>
                  <a:pt x="6221227" y="1822016"/>
                </a:lnTo>
                <a:cubicBezTo>
                  <a:pt x="6213856" y="1837795"/>
                  <a:pt x="6231996" y="1847154"/>
                  <a:pt x="6237305" y="1858891"/>
                </a:cubicBezTo>
                <a:lnTo>
                  <a:pt x="6245339" y="2011010"/>
                </a:lnTo>
                <a:lnTo>
                  <a:pt x="6243065" y="2066060"/>
                </a:lnTo>
                <a:lnTo>
                  <a:pt x="6238739" y="2104210"/>
                </a:lnTo>
                <a:lnTo>
                  <a:pt x="6237021" y="2111648"/>
                </a:lnTo>
                <a:lnTo>
                  <a:pt x="6259718" y="2356556"/>
                </a:lnTo>
                <a:lnTo>
                  <a:pt x="6264060" y="2374375"/>
                </a:lnTo>
                <a:lnTo>
                  <a:pt x="6267041" y="2435573"/>
                </a:lnTo>
                <a:lnTo>
                  <a:pt x="6271496" y="2444087"/>
                </a:lnTo>
                <a:lnTo>
                  <a:pt x="6647705" y="6461436"/>
                </a:lnTo>
                <a:lnTo>
                  <a:pt x="545408" y="6461436"/>
                </a:lnTo>
                <a:lnTo>
                  <a:pt x="544170" y="6448085"/>
                </a:lnTo>
                <a:lnTo>
                  <a:pt x="533573" y="6434067"/>
                </a:lnTo>
                <a:lnTo>
                  <a:pt x="522439" y="6388375"/>
                </a:lnTo>
                <a:lnTo>
                  <a:pt x="518228" y="6357352"/>
                </a:lnTo>
                <a:lnTo>
                  <a:pt x="518072" y="6352810"/>
                </a:lnTo>
                <a:lnTo>
                  <a:pt x="523971" y="6314577"/>
                </a:lnTo>
                <a:cubicBezTo>
                  <a:pt x="522183" y="6313865"/>
                  <a:pt x="520483" y="6312841"/>
                  <a:pt x="518934" y="6311532"/>
                </a:cubicBezTo>
                <a:lnTo>
                  <a:pt x="513042" y="6300271"/>
                </a:lnTo>
                <a:lnTo>
                  <a:pt x="517740" y="6289716"/>
                </a:lnTo>
                <a:lnTo>
                  <a:pt x="523418" y="6241814"/>
                </a:lnTo>
                <a:lnTo>
                  <a:pt x="523922" y="6229603"/>
                </a:lnTo>
                <a:lnTo>
                  <a:pt x="67" y="577048"/>
                </a:lnTo>
                <a:cubicBezTo>
                  <a:pt x="-1138" y="563427"/>
                  <a:pt x="14205" y="550882"/>
                  <a:pt x="34408" y="548975"/>
                </a:cubicBezTo>
                <a:cubicBezTo>
                  <a:pt x="2024440" y="366055"/>
                  <a:pt x="4014473" y="183136"/>
                  <a:pt x="6004504" y="217"/>
                </a:cubicBez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n 126" descr="Excursionismo en solitario">
            <a:extLst>
              <a:ext uri="{FF2B5EF4-FFF2-40B4-BE49-F238E27FC236}">
                <a16:creationId xmlns:a16="http://schemas.microsoft.com/office/drawing/2014/main" id="{2939DA83-9F1C-E6E2-B4C9-7C1C06852E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4000"/>
          </a:blip>
          <a:srcRect l="31326" r="1" b="1"/>
          <a:stretch/>
        </p:blipFill>
        <p:spPr>
          <a:xfrm>
            <a:off x="457850" y="379444"/>
            <a:ext cx="6678117" cy="6490996"/>
          </a:xfrm>
          <a:custGeom>
            <a:avLst/>
            <a:gdLst/>
            <a:ahLst/>
            <a:cxnLst/>
            <a:rect l="l" t="t" r="r" b="b"/>
            <a:pathLst>
              <a:path w="6647705" h="6461436">
                <a:moveTo>
                  <a:pt x="6004504" y="217"/>
                </a:moveTo>
                <a:cubicBezTo>
                  <a:pt x="6024678" y="-1575"/>
                  <a:pt x="6042004" y="7929"/>
                  <a:pt x="6043316" y="21512"/>
                </a:cubicBezTo>
                <a:lnTo>
                  <a:pt x="6200652" y="1719217"/>
                </a:lnTo>
                <a:lnTo>
                  <a:pt x="6206825" y="1785827"/>
                </a:lnTo>
                <a:lnTo>
                  <a:pt x="6221227" y="1822016"/>
                </a:lnTo>
                <a:cubicBezTo>
                  <a:pt x="6213856" y="1837795"/>
                  <a:pt x="6231996" y="1847154"/>
                  <a:pt x="6237305" y="1858891"/>
                </a:cubicBezTo>
                <a:lnTo>
                  <a:pt x="6245339" y="2011010"/>
                </a:lnTo>
                <a:lnTo>
                  <a:pt x="6243065" y="2066060"/>
                </a:lnTo>
                <a:lnTo>
                  <a:pt x="6238739" y="2104210"/>
                </a:lnTo>
                <a:lnTo>
                  <a:pt x="6237021" y="2111648"/>
                </a:lnTo>
                <a:lnTo>
                  <a:pt x="6259718" y="2356556"/>
                </a:lnTo>
                <a:lnTo>
                  <a:pt x="6264060" y="2374375"/>
                </a:lnTo>
                <a:lnTo>
                  <a:pt x="6267041" y="2435573"/>
                </a:lnTo>
                <a:lnTo>
                  <a:pt x="6271496" y="2444087"/>
                </a:lnTo>
                <a:lnTo>
                  <a:pt x="6647705" y="6461436"/>
                </a:lnTo>
                <a:lnTo>
                  <a:pt x="545408" y="6461436"/>
                </a:lnTo>
                <a:lnTo>
                  <a:pt x="544170" y="6448085"/>
                </a:lnTo>
                <a:lnTo>
                  <a:pt x="533573" y="6434067"/>
                </a:lnTo>
                <a:lnTo>
                  <a:pt x="522439" y="6388375"/>
                </a:lnTo>
                <a:lnTo>
                  <a:pt x="518228" y="6357352"/>
                </a:lnTo>
                <a:lnTo>
                  <a:pt x="518072" y="6352810"/>
                </a:lnTo>
                <a:lnTo>
                  <a:pt x="523971" y="6314577"/>
                </a:lnTo>
                <a:cubicBezTo>
                  <a:pt x="522183" y="6313865"/>
                  <a:pt x="520483" y="6312841"/>
                  <a:pt x="518934" y="6311532"/>
                </a:cubicBezTo>
                <a:lnTo>
                  <a:pt x="513042" y="6300271"/>
                </a:lnTo>
                <a:lnTo>
                  <a:pt x="517740" y="6289716"/>
                </a:lnTo>
                <a:lnTo>
                  <a:pt x="523418" y="6241814"/>
                </a:lnTo>
                <a:lnTo>
                  <a:pt x="523922" y="6229603"/>
                </a:lnTo>
                <a:lnTo>
                  <a:pt x="67" y="577048"/>
                </a:lnTo>
                <a:cubicBezTo>
                  <a:pt x="-1138" y="563427"/>
                  <a:pt x="14205" y="550882"/>
                  <a:pt x="34408" y="548975"/>
                </a:cubicBezTo>
                <a:cubicBezTo>
                  <a:pt x="2024440" y="366055"/>
                  <a:pt x="4014473" y="183136"/>
                  <a:pt x="6004504" y="217"/>
                </a:cubicBezTo>
                <a:close/>
              </a:path>
            </a:pathLst>
          </a:custGeom>
        </p:spPr>
      </p:pic>
      <p:sp>
        <p:nvSpPr>
          <p:cNvPr id="127" name="CuadroTexto 126">
            <a:extLst>
              <a:ext uri="{FF2B5EF4-FFF2-40B4-BE49-F238E27FC236}">
                <a16:creationId xmlns:a16="http://schemas.microsoft.com/office/drawing/2014/main" id="{BB132C67-1E6C-B38A-4013-FD55B534E07F}"/>
              </a:ext>
            </a:extLst>
          </p:cNvPr>
          <p:cNvSpPr txBox="1"/>
          <p:nvPr/>
        </p:nvSpPr>
        <p:spPr>
          <a:xfrm>
            <a:off x="5871065" y="398550"/>
            <a:ext cx="5572992" cy="191650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0" i="1" cap="all" dirty="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INSTRUCCIONES </a:t>
            </a:r>
            <a:r>
              <a:rPr lang="en-US" sz="3600" b="0" i="1" dirty="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para </a:t>
            </a:r>
            <a:r>
              <a:rPr lang="en-US" sz="3600" b="0" i="1" dirty="0" err="1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realizar</a:t>
            </a:r>
            <a:r>
              <a:rPr lang="en-US" sz="3600" b="0" i="1" dirty="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 </a:t>
            </a:r>
            <a:r>
              <a:rPr lang="en-US" sz="3600" b="0" i="1" dirty="0" err="1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tu</a:t>
            </a:r>
            <a:r>
              <a:rPr lang="en-US" sz="3600" b="0" i="1" dirty="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 </a:t>
            </a:r>
            <a:r>
              <a:rPr lang="en-US" sz="3600" b="0" i="1" dirty="0" err="1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espacio</a:t>
            </a:r>
            <a:r>
              <a:rPr lang="en-US" sz="3600" b="0" i="1" dirty="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 de </a:t>
            </a:r>
            <a:r>
              <a:rPr lang="en-US" sz="3600" b="0" i="1" dirty="0" err="1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actividades</a:t>
            </a:r>
            <a:r>
              <a:rPr lang="en-US" sz="3600" b="0" i="1" dirty="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374" name="Freeform: Shape 373">
            <a:extLst>
              <a:ext uri="{FF2B5EF4-FFF2-40B4-BE49-F238E27FC236}">
                <a16:creationId xmlns:a16="http://schemas.microsoft.com/office/drawing/2014/main" id="{60376AD7-5814-4A2B-B3FC-395355E39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830335">
            <a:off x="463402" y="118600"/>
            <a:ext cx="444795" cy="1868387"/>
          </a:xfrm>
          <a:custGeom>
            <a:avLst/>
            <a:gdLst>
              <a:gd name="connsiteX0" fmla="*/ 0 w 444795"/>
              <a:gd name="connsiteY0" fmla="*/ 78388 h 1868387"/>
              <a:gd name="connsiteX1" fmla="*/ 39454 w 444795"/>
              <a:gd name="connsiteY1" fmla="*/ 66552 h 1868387"/>
              <a:gd name="connsiteX2" fmla="*/ 139617 w 444795"/>
              <a:gd name="connsiteY2" fmla="*/ 42263 h 1868387"/>
              <a:gd name="connsiteX3" fmla="*/ 193778 w 444795"/>
              <a:gd name="connsiteY3" fmla="*/ 51160 h 1868387"/>
              <a:gd name="connsiteX4" fmla="*/ 261389 w 444795"/>
              <a:gd name="connsiteY4" fmla="*/ 36852 h 1868387"/>
              <a:gd name="connsiteX5" fmla="*/ 274876 w 444795"/>
              <a:gd name="connsiteY5" fmla="*/ 37840 h 1868387"/>
              <a:gd name="connsiteX6" fmla="*/ 280032 w 444795"/>
              <a:gd name="connsiteY6" fmla="*/ 48921 h 1868387"/>
              <a:gd name="connsiteX7" fmla="*/ 284781 w 444795"/>
              <a:gd name="connsiteY7" fmla="*/ 50980 h 1868387"/>
              <a:gd name="connsiteX8" fmla="*/ 300007 w 444795"/>
              <a:gd name="connsiteY8" fmla="*/ 37078 h 1868387"/>
              <a:gd name="connsiteX9" fmla="*/ 375999 w 444795"/>
              <a:gd name="connsiteY9" fmla="*/ 45281 h 1868387"/>
              <a:gd name="connsiteX10" fmla="*/ 417584 w 444795"/>
              <a:gd name="connsiteY10" fmla="*/ 9727 h 1868387"/>
              <a:gd name="connsiteX11" fmla="*/ 444795 w 444795"/>
              <a:gd name="connsiteY11" fmla="*/ 0 h 1868387"/>
              <a:gd name="connsiteX12" fmla="*/ 444795 w 444795"/>
              <a:gd name="connsiteY12" fmla="*/ 1864840 h 1868387"/>
              <a:gd name="connsiteX13" fmla="*/ 430079 w 444795"/>
              <a:gd name="connsiteY13" fmla="*/ 1860813 h 1868387"/>
              <a:gd name="connsiteX14" fmla="*/ 383783 w 444795"/>
              <a:gd name="connsiteY14" fmla="*/ 1862444 h 1868387"/>
              <a:gd name="connsiteX15" fmla="*/ 370358 w 444795"/>
              <a:gd name="connsiteY15" fmla="*/ 1868387 h 1868387"/>
              <a:gd name="connsiteX16" fmla="*/ 336658 w 444795"/>
              <a:gd name="connsiteY16" fmla="*/ 1868387 h 1868387"/>
              <a:gd name="connsiteX17" fmla="*/ 306546 w 444795"/>
              <a:gd name="connsiteY17" fmla="*/ 1858526 h 1868387"/>
              <a:gd name="connsiteX18" fmla="*/ 236457 w 444795"/>
              <a:gd name="connsiteY18" fmla="*/ 1847671 h 1868387"/>
              <a:gd name="connsiteX19" fmla="*/ 205722 w 444795"/>
              <a:gd name="connsiteY19" fmla="*/ 1841430 h 1868387"/>
              <a:gd name="connsiteX20" fmla="*/ 181807 w 444795"/>
              <a:gd name="connsiteY20" fmla="*/ 1823771 h 1868387"/>
              <a:gd name="connsiteX21" fmla="*/ 178439 w 444795"/>
              <a:gd name="connsiteY21" fmla="*/ 1808957 h 1868387"/>
              <a:gd name="connsiteX22" fmla="*/ 161935 w 444795"/>
              <a:gd name="connsiteY22" fmla="*/ 1803551 h 1868387"/>
              <a:gd name="connsiteX23" fmla="*/ 158071 w 444795"/>
              <a:gd name="connsiteY23" fmla="*/ 1799541 h 1868387"/>
              <a:gd name="connsiteX24" fmla="*/ 135376 w 444795"/>
              <a:gd name="connsiteY24" fmla="*/ 1779136 h 1868387"/>
              <a:gd name="connsiteX25" fmla="*/ 132952 w 444795"/>
              <a:gd name="connsiteY25" fmla="*/ 1786380 h 1868387"/>
              <a:gd name="connsiteX26" fmla="*/ 0 w 444795"/>
              <a:gd name="connsiteY26" fmla="*/ 1663146 h 186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44795" h="1868387">
                <a:moveTo>
                  <a:pt x="0" y="78388"/>
                </a:moveTo>
                <a:lnTo>
                  <a:pt x="39454" y="66552"/>
                </a:lnTo>
                <a:cubicBezTo>
                  <a:pt x="73377" y="59047"/>
                  <a:pt x="108602" y="54461"/>
                  <a:pt x="139617" y="42263"/>
                </a:cubicBezTo>
                <a:cubicBezTo>
                  <a:pt x="180799" y="87869"/>
                  <a:pt x="156173" y="44723"/>
                  <a:pt x="193778" y="51160"/>
                </a:cubicBezTo>
                <a:lnTo>
                  <a:pt x="261389" y="36852"/>
                </a:lnTo>
                <a:lnTo>
                  <a:pt x="274876" y="37840"/>
                </a:lnTo>
                <a:lnTo>
                  <a:pt x="280032" y="48921"/>
                </a:lnTo>
                <a:lnTo>
                  <a:pt x="284781" y="50980"/>
                </a:lnTo>
                <a:lnTo>
                  <a:pt x="300007" y="37078"/>
                </a:lnTo>
                <a:cubicBezTo>
                  <a:pt x="322467" y="29589"/>
                  <a:pt x="353078" y="47149"/>
                  <a:pt x="375999" y="45281"/>
                </a:cubicBezTo>
                <a:cubicBezTo>
                  <a:pt x="382977" y="27666"/>
                  <a:pt x="397501" y="17994"/>
                  <a:pt x="417584" y="9727"/>
                </a:cubicBezTo>
                <a:lnTo>
                  <a:pt x="444795" y="0"/>
                </a:lnTo>
                <a:lnTo>
                  <a:pt x="444795" y="1864840"/>
                </a:lnTo>
                <a:lnTo>
                  <a:pt x="430079" y="1860813"/>
                </a:lnTo>
                <a:cubicBezTo>
                  <a:pt x="411946" y="1857931"/>
                  <a:pt x="392950" y="1858479"/>
                  <a:pt x="383783" y="1862444"/>
                </a:cubicBezTo>
                <a:lnTo>
                  <a:pt x="370358" y="1868387"/>
                </a:lnTo>
                <a:lnTo>
                  <a:pt x="336658" y="1868387"/>
                </a:lnTo>
                <a:lnTo>
                  <a:pt x="306546" y="1858526"/>
                </a:lnTo>
                <a:cubicBezTo>
                  <a:pt x="280888" y="1847233"/>
                  <a:pt x="256422" y="1834783"/>
                  <a:pt x="236457" y="1847671"/>
                </a:cubicBezTo>
                <a:cubicBezTo>
                  <a:pt x="224964" y="1848497"/>
                  <a:pt x="214878" y="1845991"/>
                  <a:pt x="205722" y="1841430"/>
                </a:cubicBezTo>
                <a:lnTo>
                  <a:pt x="181807" y="1823771"/>
                </a:lnTo>
                <a:lnTo>
                  <a:pt x="178439" y="1808957"/>
                </a:lnTo>
                <a:lnTo>
                  <a:pt x="161935" y="1803551"/>
                </a:lnTo>
                <a:lnTo>
                  <a:pt x="158071" y="1799541"/>
                </a:lnTo>
                <a:cubicBezTo>
                  <a:pt x="150700" y="1791836"/>
                  <a:pt x="143295" y="1784610"/>
                  <a:pt x="135376" y="1779136"/>
                </a:cubicBezTo>
                <a:lnTo>
                  <a:pt x="132952" y="1786380"/>
                </a:lnTo>
                <a:lnTo>
                  <a:pt x="0" y="1663146"/>
                </a:lnTo>
                <a:close/>
              </a:path>
            </a:pathLst>
          </a:custGeom>
          <a:blipFill dpi="0" rotWithShape="1">
            <a:blip r:embed="rId4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>
            <a:outerShdw blurRad="63500" dist="127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A270C6C-8B42-BF0E-63AB-10E91DE2916A}"/>
              </a:ext>
            </a:extLst>
          </p:cNvPr>
          <p:cNvSpPr txBox="1"/>
          <p:nvPr/>
        </p:nvSpPr>
        <p:spPr>
          <a:xfrm>
            <a:off x="7333889" y="2423912"/>
            <a:ext cx="4552448" cy="392102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-228600" algn="just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92000"/>
            </a:pPr>
            <a:r>
              <a:rPr lang="en-US" sz="1500" b="1" dirty="0">
                <a:latin typeface="Calibri"/>
                <a:cs typeface="Calibri"/>
              </a:rPr>
              <a:t>1º. </a:t>
            </a:r>
            <a:r>
              <a:rPr lang="en-US" sz="1500" b="1" dirty="0" err="1">
                <a:latin typeface="Calibri"/>
                <a:cs typeface="Calibri"/>
              </a:rPr>
              <a:t>Debes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asegurarte</a:t>
            </a:r>
            <a:r>
              <a:rPr lang="en-US" sz="1500" b="1" dirty="0">
                <a:latin typeface="Calibri"/>
                <a:cs typeface="Calibri"/>
              </a:rPr>
              <a:t> de que </a:t>
            </a:r>
            <a:r>
              <a:rPr lang="en-US" sz="1500" b="1" dirty="0" err="1">
                <a:latin typeface="Calibri"/>
                <a:cs typeface="Calibri"/>
              </a:rPr>
              <a:t>entiendes</a:t>
            </a:r>
            <a:r>
              <a:rPr lang="en-US" sz="1500" b="1" dirty="0">
                <a:latin typeface="Calibri"/>
                <a:cs typeface="Calibri"/>
              </a:rPr>
              <a:t> lo que se </a:t>
            </a:r>
            <a:r>
              <a:rPr lang="en-US" sz="1500" b="1" dirty="0" err="1">
                <a:latin typeface="Calibri"/>
                <a:cs typeface="Calibri"/>
              </a:rPr>
              <a:t>pide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en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cada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actividad</a:t>
            </a:r>
            <a:r>
              <a:rPr lang="en-US" sz="1500" b="1" dirty="0">
                <a:latin typeface="Calibri"/>
                <a:cs typeface="Calibri"/>
              </a:rPr>
              <a:t>.</a:t>
            </a:r>
            <a:endParaRPr lang="en-US" sz="1500" dirty="0">
              <a:latin typeface="Calibri"/>
              <a:cs typeface="Calibri"/>
            </a:endParaRPr>
          </a:p>
          <a:p>
            <a:pPr indent="-228600" algn="just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92000"/>
            </a:pPr>
            <a:r>
              <a:rPr lang="en-US" sz="1500" b="1" dirty="0">
                <a:latin typeface="Calibri"/>
                <a:cs typeface="Calibri"/>
              </a:rPr>
              <a:t>2º. </a:t>
            </a:r>
            <a:r>
              <a:rPr lang="en-US" sz="1500" b="1" dirty="0" err="1">
                <a:latin typeface="Calibri"/>
                <a:cs typeface="Calibri"/>
              </a:rPr>
              <a:t>Estas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actividades</a:t>
            </a:r>
            <a:r>
              <a:rPr lang="en-US" sz="1500" b="1" dirty="0">
                <a:latin typeface="Calibri"/>
                <a:cs typeface="Calibri"/>
              </a:rPr>
              <a:t> las </a:t>
            </a:r>
            <a:r>
              <a:rPr lang="en-US" sz="1500" b="1" dirty="0" err="1">
                <a:latin typeface="Calibri"/>
                <a:cs typeface="Calibri"/>
              </a:rPr>
              <a:t>realizaremos</a:t>
            </a:r>
            <a:r>
              <a:rPr lang="en-US" sz="1500" b="1" dirty="0">
                <a:latin typeface="Calibri"/>
                <a:cs typeface="Calibri"/>
              </a:rPr>
              <a:t> de forma </a:t>
            </a:r>
            <a:r>
              <a:rPr lang="en-US" sz="1500" b="1" dirty="0" err="1">
                <a:latin typeface="Calibri"/>
                <a:cs typeface="Calibri"/>
              </a:rPr>
              <a:t>paralela</a:t>
            </a:r>
            <a:r>
              <a:rPr lang="en-US" sz="1500" b="1" dirty="0">
                <a:latin typeface="Calibri"/>
                <a:cs typeface="Calibri"/>
              </a:rPr>
              <a:t> al </a:t>
            </a:r>
            <a:r>
              <a:rPr lang="en-US" sz="1500" b="1" dirty="0" err="1">
                <a:latin typeface="Calibri"/>
                <a:cs typeface="Calibri"/>
              </a:rPr>
              <a:t>trabajo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en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grupo</a:t>
            </a:r>
            <a:r>
              <a:rPr lang="en-US" sz="1500" b="1" dirty="0">
                <a:latin typeface="Calibri"/>
                <a:cs typeface="Calibri"/>
              </a:rPr>
              <a:t>. Lo que </a:t>
            </a:r>
            <a:r>
              <a:rPr lang="en-US" sz="1500" b="1" dirty="0" err="1">
                <a:latin typeface="Calibri"/>
                <a:cs typeface="Calibri"/>
              </a:rPr>
              <a:t>te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ayudará</a:t>
            </a:r>
            <a:r>
              <a:rPr lang="en-US" sz="1500" b="1" dirty="0">
                <a:latin typeface="Calibri"/>
                <a:cs typeface="Calibri"/>
              </a:rPr>
              <a:t> a </a:t>
            </a:r>
            <a:r>
              <a:rPr lang="en-US" sz="1500" b="1" dirty="0" err="1">
                <a:latin typeface="Calibri"/>
                <a:cs typeface="Calibri"/>
              </a:rPr>
              <a:t>adquirir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conocimientos</a:t>
            </a:r>
            <a:r>
              <a:rPr lang="en-US" sz="1500" b="1" dirty="0">
                <a:latin typeface="Calibri"/>
                <a:cs typeface="Calibri"/>
              </a:rPr>
              <a:t>, </a:t>
            </a:r>
            <a:r>
              <a:rPr lang="en-US" sz="1500" b="1" dirty="0" err="1">
                <a:latin typeface="Calibri"/>
                <a:cs typeface="Calibri"/>
              </a:rPr>
              <a:t>herramientas</a:t>
            </a:r>
            <a:r>
              <a:rPr lang="en-US" sz="1500" b="1" dirty="0">
                <a:latin typeface="Calibri"/>
                <a:cs typeface="Calibri"/>
              </a:rPr>
              <a:t> e ideas que </a:t>
            </a:r>
            <a:r>
              <a:rPr lang="en-US" sz="1500" b="1" dirty="0" err="1">
                <a:latin typeface="Calibri"/>
                <a:cs typeface="Calibri"/>
              </a:rPr>
              <a:t>te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servirán</a:t>
            </a:r>
            <a:r>
              <a:rPr lang="en-US" sz="1500" b="1" dirty="0">
                <a:latin typeface="Calibri"/>
                <a:cs typeface="Calibri"/>
              </a:rPr>
              <a:t> a </a:t>
            </a:r>
            <a:r>
              <a:rPr lang="en-US" sz="1500" b="1" dirty="0" err="1">
                <a:latin typeface="Calibri"/>
                <a:cs typeface="Calibri"/>
              </a:rPr>
              <a:t>ti</a:t>
            </a:r>
            <a:r>
              <a:rPr lang="en-US" sz="1500" b="1" dirty="0">
                <a:latin typeface="Calibri"/>
                <a:cs typeface="Calibri"/>
              </a:rPr>
              <a:t> y a </a:t>
            </a:r>
            <a:r>
              <a:rPr lang="en-US" sz="1500" b="1" dirty="0" err="1">
                <a:latin typeface="Calibri"/>
                <a:cs typeface="Calibri"/>
              </a:rPr>
              <a:t>tu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equipo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en</a:t>
            </a:r>
            <a:r>
              <a:rPr lang="en-US" sz="1500" b="1" dirty="0">
                <a:latin typeface="Calibri"/>
                <a:cs typeface="Calibri"/>
              </a:rPr>
              <a:t> la </a:t>
            </a:r>
            <a:r>
              <a:rPr lang="en-US" sz="1500" b="1" dirty="0" err="1">
                <a:latin typeface="Calibri"/>
                <a:cs typeface="Calibri"/>
              </a:rPr>
              <a:t>elaboración</a:t>
            </a:r>
            <a:r>
              <a:rPr lang="en-US" sz="1500" b="1" dirty="0">
                <a:latin typeface="Calibri"/>
                <a:cs typeface="Calibri"/>
              </a:rPr>
              <a:t> de </a:t>
            </a:r>
            <a:r>
              <a:rPr lang="en-US" sz="1500" b="1" dirty="0" err="1">
                <a:latin typeface="Calibri"/>
                <a:cs typeface="Calibri"/>
              </a:rPr>
              <a:t>vuestra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Guía</a:t>
            </a:r>
            <a:r>
              <a:rPr lang="en-US" sz="1500" b="1" dirty="0">
                <a:latin typeface="Calibri"/>
                <a:cs typeface="Calibri"/>
              </a:rPr>
              <a:t> de </a:t>
            </a:r>
            <a:r>
              <a:rPr lang="en-US" sz="1500" b="1" dirty="0" err="1">
                <a:latin typeface="Calibri"/>
                <a:cs typeface="Calibri"/>
              </a:rPr>
              <a:t>viaje</a:t>
            </a:r>
            <a:r>
              <a:rPr lang="en-US" sz="1500" b="1" dirty="0">
                <a:latin typeface="Calibri"/>
                <a:cs typeface="Calibri"/>
              </a:rPr>
              <a:t>.</a:t>
            </a:r>
          </a:p>
          <a:p>
            <a:pPr indent="-228600" algn="just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92000"/>
            </a:pPr>
            <a:r>
              <a:rPr lang="en-US" sz="1500" b="1" dirty="0">
                <a:latin typeface="Calibri"/>
                <a:cs typeface="Calibri"/>
              </a:rPr>
              <a:t>3º. La </a:t>
            </a:r>
            <a:r>
              <a:rPr lang="en-US" sz="1500" b="1" dirty="0" err="1">
                <a:latin typeface="Calibri"/>
                <a:cs typeface="Calibri"/>
              </a:rPr>
              <a:t>actividad</a:t>
            </a:r>
            <a:r>
              <a:rPr lang="en-US" sz="1500" b="1" dirty="0">
                <a:latin typeface="Calibri"/>
                <a:cs typeface="Calibri"/>
              </a:rPr>
              <a:t> de "</a:t>
            </a:r>
            <a:r>
              <a:rPr lang="en-US" sz="1500" b="1" dirty="0" err="1">
                <a:latin typeface="Calibri"/>
                <a:cs typeface="Calibri"/>
              </a:rPr>
              <a:t>Respostaje</a:t>
            </a:r>
            <a:r>
              <a:rPr lang="en-US" sz="1500" b="1" dirty="0">
                <a:latin typeface="Calibri"/>
                <a:cs typeface="Calibri"/>
              </a:rPr>
              <a:t>" solo la </a:t>
            </a:r>
            <a:r>
              <a:rPr lang="en-US" sz="1500" b="1" dirty="0" err="1">
                <a:latin typeface="Calibri"/>
                <a:cs typeface="Calibri"/>
              </a:rPr>
              <a:t>realizarán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los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componentes</a:t>
            </a:r>
            <a:r>
              <a:rPr lang="en-US" sz="1500" b="1" dirty="0">
                <a:latin typeface="Calibri"/>
                <a:cs typeface="Calibri"/>
              </a:rPr>
              <a:t> de </a:t>
            </a:r>
            <a:r>
              <a:rPr lang="en-US" sz="1500" b="1" dirty="0" err="1">
                <a:latin typeface="Calibri"/>
                <a:cs typeface="Calibri"/>
              </a:rPr>
              <a:t>los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grupos</a:t>
            </a:r>
            <a:r>
              <a:rPr lang="en-US" sz="1500" b="1" dirty="0">
                <a:latin typeface="Calibri"/>
                <a:cs typeface="Calibri"/>
              </a:rPr>
              <a:t> que </a:t>
            </a:r>
            <a:r>
              <a:rPr lang="en-US" sz="1500" b="1" dirty="0" err="1">
                <a:latin typeface="Calibri"/>
                <a:cs typeface="Calibri"/>
              </a:rPr>
              <a:t>estén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teniendo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dificultades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en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el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proceso</a:t>
            </a:r>
            <a:r>
              <a:rPr lang="en-US" sz="1500" b="1" dirty="0">
                <a:latin typeface="Calibri"/>
                <a:cs typeface="Calibri"/>
              </a:rPr>
              <a:t> de </a:t>
            </a:r>
            <a:r>
              <a:rPr lang="en-US" sz="1500" b="1" dirty="0" err="1">
                <a:latin typeface="Calibri"/>
                <a:cs typeface="Calibri"/>
              </a:rPr>
              <a:t>elaboración</a:t>
            </a:r>
            <a:r>
              <a:rPr lang="en-US" sz="1500" b="1" dirty="0">
                <a:latin typeface="Calibri"/>
                <a:cs typeface="Calibri"/>
              </a:rPr>
              <a:t> de </a:t>
            </a:r>
            <a:r>
              <a:rPr lang="en-US" sz="1500" b="1" dirty="0" err="1">
                <a:latin typeface="Calibri"/>
                <a:cs typeface="Calibri"/>
              </a:rPr>
              <a:t>su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Guía</a:t>
            </a:r>
            <a:r>
              <a:rPr lang="en-US" sz="1500" b="1" dirty="0">
                <a:latin typeface="Calibri"/>
                <a:cs typeface="Calibri"/>
              </a:rPr>
              <a:t> de </a:t>
            </a:r>
            <a:r>
              <a:rPr lang="en-US" sz="1500" b="1" dirty="0" err="1">
                <a:latin typeface="Calibri"/>
                <a:cs typeface="Calibri"/>
              </a:rPr>
              <a:t>viaje</a:t>
            </a:r>
            <a:r>
              <a:rPr lang="en-US" sz="1500" b="1" dirty="0">
                <a:latin typeface="Calibri"/>
                <a:cs typeface="Calibri"/>
              </a:rPr>
              <a:t>.</a:t>
            </a:r>
          </a:p>
          <a:p>
            <a:pPr indent="-228600" algn="just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92000"/>
            </a:pPr>
            <a:r>
              <a:rPr lang="en-US" sz="1500" b="1" dirty="0">
                <a:latin typeface="Calibri"/>
                <a:cs typeface="Calibri"/>
              </a:rPr>
              <a:t>4º. </a:t>
            </a:r>
            <a:r>
              <a:rPr lang="en-US" sz="1500" b="1" dirty="0" err="1">
                <a:latin typeface="Calibri"/>
                <a:cs typeface="Calibri"/>
              </a:rPr>
              <a:t>Recuerda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disfrutar</a:t>
            </a:r>
            <a:r>
              <a:rPr lang="en-US" sz="1500" b="1" dirty="0">
                <a:latin typeface="Calibri"/>
                <a:cs typeface="Calibri"/>
              </a:rPr>
              <a:t> del </a:t>
            </a:r>
            <a:r>
              <a:rPr lang="en-US" sz="1500" b="1" dirty="0" err="1">
                <a:latin typeface="Calibri"/>
                <a:cs typeface="Calibri"/>
              </a:rPr>
              <a:t>proceso</a:t>
            </a:r>
            <a:r>
              <a:rPr lang="en-US" sz="1500" b="1" dirty="0">
                <a:latin typeface="Calibri"/>
                <a:cs typeface="Calibri"/>
              </a:rPr>
              <a:t>, </a:t>
            </a:r>
            <a:r>
              <a:rPr lang="en-US" sz="1500" b="1" dirty="0" err="1">
                <a:latin typeface="Calibri"/>
                <a:cs typeface="Calibri"/>
              </a:rPr>
              <a:t>porque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esto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también</a:t>
            </a:r>
            <a:r>
              <a:rPr lang="en-US" sz="1500" b="1" dirty="0">
                <a:latin typeface="Calibri"/>
                <a:cs typeface="Calibri"/>
              </a:rPr>
              <a:t> es un </a:t>
            </a:r>
            <a:r>
              <a:rPr lang="en-US" sz="1500" b="1" dirty="0" err="1">
                <a:latin typeface="Calibri"/>
                <a:cs typeface="Calibri"/>
              </a:rPr>
              <a:t>viaje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en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el</a:t>
            </a:r>
            <a:r>
              <a:rPr lang="en-US" sz="1500" b="1" dirty="0">
                <a:latin typeface="Calibri"/>
                <a:cs typeface="Calibri"/>
              </a:rPr>
              <a:t> que TODOS </a:t>
            </a:r>
            <a:r>
              <a:rPr lang="en-US" sz="1500" b="1" dirty="0" err="1">
                <a:latin typeface="Calibri"/>
                <a:cs typeface="Calibri"/>
              </a:rPr>
              <a:t>en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equipo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llegaréis</a:t>
            </a:r>
            <a:r>
              <a:rPr lang="en-US" sz="1500" b="1" dirty="0">
                <a:latin typeface="Calibri"/>
                <a:cs typeface="Calibri"/>
              </a:rPr>
              <a:t> a </a:t>
            </a:r>
            <a:r>
              <a:rPr lang="en-US" sz="1500" b="1" dirty="0" err="1">
                <a:latin typeface="Calibri"/>
                <a:cs typeface="Calibri"/>
              </a:rPr>
              <a:t>vuestro</a:t>
            </a:r>
            <a:r>
              <a:rPr lang="en-US" sz="1500" b="1" dirty="0">
                <a:latin typeface="Calibri"/>
                <a:cs typeface="Calibri"/>
              </a:rPr>
              <a:t> </a:t>
            </a:r>
            <a:r>
              <a:rPr lang="en-US" sz="1500" b="1" dirty="0" err="1">
                <a:latin typeface="Calibri"/>
                <a:cs typeface="Calibri"/>
              </a:rPr>
              <a:t>destino</a:t>
            </a:r>
            <a:r>
              <a:rPr lang="en-US" sz="1500" b="1" dirty="0">
                <a:latin typeface="Calibri"/>
                <a:cs typeface="Calibri"/>
              </a:rPr>
              <a:t>.</a:t>
            </a:r>
          </a:p>
        </p:txBody>
      </p:sp>
      <p:grpSp>
        <p:nvGrpSpPr>
          <p:cNvPr id="376" name="Group 375">
            <a:extLst>
              <a:ext uri="{FF2B5EF4-FFF2-40B4-BE49-F238E27FC236}">
                <a16:creationId xmlns:a16="http://schemas.microsoft.com/office/drawing/2014/main" id="{D2D2835C-DDE9-4332-9476-94B711F05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37647015-EE9A-4F89-A88A-DC5786E66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379" name="Straight Connector 378">
                <a:extLst>
                  <a:ext uri="{FF2B5EF4-FFF2-40B4-BE49-F238E27FC236}">
                    <a16:creationId xmlns:a16="http://schemas.microsoft.com/office/drawing/2014/main" id="{CB275C9D-23AD-4120-B860-4A64988102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57793833-C4D8-475A-86F4-45B2FFCF4F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8" name="Oval 377">
              <a:extLst>
                <a:ext uri="{FF2B5EF4-FFF2-40B4-BE49-F238E27FC236}">
                  <a16:creationId xmlns:a16="http://schemas.microsoft.com/office/drawing/2014/main" id="{CBDF05EB-F6AC-4339-BC6E-8D65276856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1BEC8BC0-F0C3-F0E7-728D-E165DA856D3D}"/>
              </a:ext>
            </a:extLst>
          </p:cNvPr>
          <p:cNvSpPr txBox="1"/>
          <p:nvPr/>
        </p:nvSpPr>
        <p:spPr>
          <a:xfrm>
            <a:off x="11180033" y="51394"/>
            <a:ext cx="1009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Arial Rounded MT Bold" panose="020F0704030504030204" pitchFamily="34" charset="0"/>
              </a:rPr>
              <a:t>6º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4FB16E5-8218-1489-7EB6-884765507A6F}"/>
              </a:ext>
            </a:extLst>
          </p:cNvPr>
          <p:cNvSpPr txBox="1"/>
          <p:nvPr/>
        </p:nvSpPr>
        <p:spPr>
          <a:xfrm>
            <a:off x="989764" y="6393979"/>
            <a:ext cx="400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FF00"/>
                </a:solidFill>
              </a:rPr>
              <a:t>Henar Lotero López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StreetscapeVTI">
  <a:themeElements>
    <a:clrScheme name="Streetscape2">
      <a:dk1>
        <a:sysClr val="windowText" lastClr="000000"/>
      </a:dk1>
      <a:lt1>
        <a:srgbClr val="FFFFFF"/>
      </a:lt1>
      <a:dk2>
        <a:srgbClr val="191919"/>
      </a:dk2>
      <a:lt2>
        <a:srgbClr val="F3F2EE"/>
      </a:lt2>
      <a:accent1>
        <a:srgbClr val="448885"/>
      </a:accent1>
      <a:accent2>
        <a:srgbClr val="627C58"/>
      </a:accent2>
      <a:accent3>
        <a:srgbClr val="848358"/>
      </a:accent3>
      <a:accent4>
        <a:srgbClr val="547096"/>
      </a:accent4>
      <a:accent5>
        <a:srgbClr val="646464"/>
      </a:accent5>
      <a:accent6>
        <a:srgbClr val="A8A8A8"/>
      </a:accent6>
      <a:hlink>
        <a:srgbClr val="0563C1"/>
      </a:hlink>
      <a:folHlink>
        <a:srgbClr val="954F72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eetscapeVTI" id="{B20F88EA-96D0-4E96-9207-A1488DAC5867}" vid="{3F7E5CFE-E584-4E58-A75E-141AC45B14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125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Consolas</vt:lpstr>
      <vt:lpstr>Franklin Gothic Heavy</vt:lpstr>
      <vt:lpstr>StreetscapeVTI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Henar Maestra A.L.</dc:creator>
  <cp:lastModifiedBy>henarlot@gmail.com</cp:lastModifiedBy>
  <cp:revision>142</cp:revision>
  <dcterms:created xsi:type="dcterms:W3CDTF">2023-06-06T19:53:48Z</dcterms:created>
  <dcterms:modified xsi:type="dcterms:W3CDTF">2023-06-07T15:55:58Z</dcterms:modified>
</cp:coreProperties>
</file>