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1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86" d="100"/>
          <a:sy n="86" d="100"/>
        </p:scale>
        <p:origin x="37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F1C56-8A72-4858-851C-F15B634C74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85900" y="1122362"/>
            <a:ext cx="8609322" cy="3744209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1834EB-45A5-426C-824A-8F07CA8F6D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85900" y="5230134"/>
            <a:ext cx="4610100" cy="942065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3D55F2-5374-4778-B1EE-98996792D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4044F8-E727-4D63-B6D6-26482F83D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141F76-D956-4205-AD99-E91FD5FCC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952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A6D4F-1C6D-40FB-9A92-C86C4E15C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67BDDB-F95B-4041-AA53-71BBCB26D9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977052-C8EA-459E-9E10-8EE28C50E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3E6650-E3AD-4C98-88FE-F5152966F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4FED5-B228-4E3C-BFEE-0BC47D950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744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0A243A-5463-4C65-85DA-03BECDAE63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1898" y="897973"/>
            <a:ext cx="2674301" cy="5278989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10153C-6948-4108-8FF1-033F66D4CA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54169"/>
            <a:ext cx="7734300" cy="5322793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345988-B24C-46FE-87B0-55D4FB7CB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AB2DB-BD1F-41F7-AC5E-57249C270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81E3DB-BDAB-40CA-ABA3-A3662C068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863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11A1B-E09A-4F93-BC68-B160114AF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C8C4A9-27ED-4E86-A256-5009E31342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20000"/>
              </a:lnSpc>
              <a:defRPr/>
            </a:lvl1pPr>
            <a:lvl2pPr>
              <a:lnSpc>
                <a:spcPct val="120000"/>
              </a:lnSpc>
              <a:defRPr/>
            </a:lvl2pPr>
            <a:lvl3pPr>
              <a:lnSpc>
                <a:spcPct val="120000"/>
              </a:lnSpc>
              <a:defRPr sz="1400"/>
            </a:lvl3pPr>
            <a:lvl4pPr>
              <a:lnSpc>
                <a:spcPct val="120000"/>
              </a:lnSpc>
              <a:defRPr sz="1200"/>
            </a:lvl4pPr>
            <a:lvl5pPr>
              <a:lnSpc>
                <a:spcPct val="120000"/>
              </a:lnSpc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5CF91C-8771-4949-A397-928A5743E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EA0ED-4961-4254-B34E-71D14C4E0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497152-BD97-4A72-8B07-CD2BC57B8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098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4EAF4-C10D-4650-9587-15DA8E9F9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1368862"/>
            <a:ext cx="9486900" cy="3679656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A1D5C2-6E93-4B23-A0CA-D5D7E735C7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19200" y="5318974"/>
            <a:ext cx="9486900" cy="853225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815BFB-5D28-4ABE-AD37-0C6C3FD94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A4035B-0539-4A03-87C0-22E52C98B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327ADF-48C9-49CF-BD4D-82399BF64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73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1A2FB-0310-4935-B7F7-E47876CD4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987C14-52AB-4AAC-9038-29CF58EA6E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19200" y="2168278"/>
            <a:ext cx="4702921" cy="400868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B2E45A-DCC0-4701-9D67-EF56AECE34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9880" y="2168278"/>
            <a:ext cx="4782699" cy="400868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AF0813-A167-4D17-AA79-07BD9765F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A940D7-D4C1-4C24-95F3-29A849CEE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949AB7-007E-4D4D-A2C1-2C5C3310C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562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B0184-BDFD-48DE-B858-B81887BFD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365125"/>
            <a:ext cx="9753599" cy="157797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24FEB2-6EEC-49D4-9466-0F7A6EDB0C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19201" y="2109789"/>
            <a:ext cx="4507931" cy="837257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E8CF0-BAB6-4BF2-836F-FED0AF88A8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19201" y="3063530"/>
            <a:ext cx="4507930" cy="312613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0751AB-FCF0-450B-A6DF-9B9A2AD2C2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64867" y="2109789"/>
            <a:ext cx="4507932" cy="837257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3898E7-3130-4CE6-AA11-C9CC8214EA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64867" y="3063530"/>
            <a:ext cx="4507932" cy="312613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D85675-9678-4CB3-9AAB-D727D2B58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5F8314-1849-461A-AAF2-BF149646D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69738E-5865-473C-BAFB-BDB385C06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626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7AC40-59FF-4CE3-B49C-C824A784C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365125"/>
            <a:ext cx="9493249" cy="157797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2FAB63-E9CE-4359-A54B-07AC7E9BB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939854-5165-4C41-8DCA-D42DFD7D9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1768E0-4535-4B0D-8B94-4C10740B0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072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4678E3-D115-4E49-9ECB-656CF2319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21E6FC-7F84-4673-81D6-B85FE26DA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80318A-245C-4841-AB57-CEC5CC124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09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F847B-9D86-47FF-B24A-EEA5F73EA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457200"/>
            <a:ext cx="3776472" cy="2852928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AC0675-AD2F-44DC-8FF3-4454258A59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7582" y="987425"/>
            <a:ext cx="5948618" cy="487362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D96356-C0F0-4C22-B9B6-C7E0BE4F37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19200" y="3484210"/>
            <a:ext cx="3768934" cy="238477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3EFD71-2ACA-4041-9EA2-86E7B81C3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ECACE3-32A8-4245-97AC-5797C147E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D63845-314D-499C-BB75-CE9162BE6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490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6D3DB-B1F8-4892-96F7-0BE21DE63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457200"/>
            <a:ext cx="3932349" cy="2852670"/>
          </a:xfrm>
        </p:spPr>
        <p:txBody>
          <a:bodyPr anchor="b">
            <a:no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40AB405-B2E9-4C4B-930C-CF1B63342F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74810" y="657055"/>
            <a:ext cx="5831389" cy="55151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AF82ED-5295-4670-A3A8-B7813FF471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19199" y="3484210"/>
            <a:ext cx="3768934" cy="23768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8BCDD2-4389-41FA-BE68-6805E3290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C1D4C8-D966-41BE-B38F-54B9134FF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A7339F-1169-4FB1-8FAA-781335ECB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69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2104591-A10E-46C3-952B-F25DCBDAD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365125"/>
            <a:ext cx="9493249" cy="15779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F77F62-7300-4B81-8F9B-D040A0EE17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19200" y="2318032"/>
            <a:ext cx="9493250" cy="38541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252CF0-2C7E-4A4C-BD7E-B7CEFF0DC4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16200000">
            <a:off x="-1029207" y="4680813"/>
            <a:ext cx="27583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fld id="{8C1E1FAD-7351-4908-963A-08EA8E4AB7A0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B49E98-61B4-4398-B18F-534336EA17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61112" y="6356350"/>
            <a:ext cx="55096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76DC5D-5820-4314-ADE6-9CD1C7D4AB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05482" y="6356350"/>
            <a:ext cx="11120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1CF2D47E-0AF1-4C27-801F-64E3E5BF7F72}" type="slidenum">
              <a:rPr lang="en-US" smtClean="0"/>
              <a:t>‹Nº›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23F5135F-115E-423C-BE4A-B56C35DC9F3E}"/>
              </a:ext>
            </a:extLst>
          </p:cNvPr>
          <p:cNvGrpSpPr/>
          <p:nvPr/>
        </p:nvGrpSpPr>
        <p:grpSpPr>
          <a:xfrm>
            <a:off x="174436" y="6356005"/>
            <a:ext cx="358083" cy="358083"/>
            <a:chOff x="4135740" y="1745599"/>
            <a:chExt cx="558732" cy="558732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82C1E318-0F1F-4920-8C7D-FBAC66631B54}"/>
                </a:ext>
              </a:extLst>
            </p:cNvPr>
            <p:cNvGrpSpPr/>
            <p:nvPr/>
          </p:nvGrpSpPr>
          <p:grpSpPr>
            <a:xfrm>
              <a:off x="4135740" y="1745599"/>
              <a:ext cx="558732" cy="558732"/>
              <a:chOff x="1028007" y="1706560"/>
              <a:chExt cx="575710" cy="575710"/>
            </a:xfrm>
          </p:grpSpPr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DE4A7237-B6EB-4FB7-8B68-7C27438D477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84E00FDE-0838-4B5B-A782-6B6C92DB0A89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2BC1B2F3-8E83-4A70-B103-979C67EECED1}"/>
                </a:ext>
              </a:extLst>
            </p:cNvPr>
            <p:cNvSpPr/>
            <p:nvPr/>
          </p:nvSpPr>
          <p:spPr>
            <a:xfrm>
              <a:off x="4336389" y="1946248"/>
              <a:ext cx="157434" cy="15743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545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50" r:id="rId6"/>
    <p:sldLayoutId id="2147483845" r:id="rId7"/>
    <p:sldLayoutId id="2147483846" r:id="rId8"/>
    <p:sldLayoutId id="2147483847" r:id="rId9"/>
    <p:sldLayoutId id="2147483849" r:id="rId10"/>
    <p:sldLayoutId id="2147483848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4000" i="1" kern="1200">
          <a:solidFill>
            <a:srgbClr val="000000"/>
          </a:solidFill>
          <a:highlight>
            <a:srgbClr val="FFFF00"/>
          </a:highligh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Consolas" panose="020B0609020204030204" pitchFamily="49" charset="0"/>
        <a:buChar char="+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822960" indent="-228600" algn="l" defTabSz="914400" rtl="0" eaLnBrk="1" latinLnBrk="0" hangingPunct="1">
        <a:lnSpc>
          <a:spcPct val="120000"/>
        </a:lnSpc>
        <a:spcBef>
          <a:spcPts val="500"/>
        </a:spcBef>
        <a:buFont typeface="Consolas" panose="020B0609020204030204" pitchFamily="49" charset="0"/>
        <a:buChar char="+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00584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9" name="Group 361">
            <a:extLst>
              <a:ext uri="{FF2B5EF4-FFF2-40B4-BE49-F238E27FC236}">
                <a16:creationId xmlns:a16="http://schemas.microsoft.com/office/drawing/2014/main" id="{23F5135F-115E-423C-BE4A-B56C35DC9F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74436" y="6388259"/>
            <a:ext cx="358083" cy="368964"/>
            <a:chOff x="4135740" y="1795926"/>
            <a:chExt cx="558732" cy="575710"/>
          </a:xfrm>
        </p:grpSpPr>
        <p:grpSp>
          <p:nvGrpSpPr>
            <p:cNvPr id="363" name="Group 362">
              <a:extLst>
                <a:ext uri="{FF2B5EF4-FFF2-40B4-BE49-F238E27FC236}">
                  <a16:creationId xmlns:a16="http://schemas.microsoft.com/office/drawing/2014/main" id="{82C1E318-0F1F-4920-8C7D-FBAC66631B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135740" y="1795926"/>
              <a:ext cx="558732" cy="575710"/>
              <a:chOff x="1028007" y="1706560"/>
              <a:chExt cx="575710" cy="575710"/>
            </a:xfrm>
          </p:grpSpPr>
          <p:cxnSp>
            <p:nvCxnSpPr>
              <p:cNvPr id="365" name="Straight Connector 364">
                <a:extLst>
                  <a:ext uri="{FF2B5EF4-FFF2-40B4-BE49-F238E27FC236}">
                    <a16:creationId xmlns:a16="http://schemas.microsoft.com/office/drawing/2014/main" id="{DE4A7237-B6EB-4FB7-8B68-7C27438D477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1" name="Straight Connector 365">
                <a:extLst>
                  <a:ext uri="{FF2B5EF4-FFF2-40B4-BE49-F238E27FC236}">
                    <a16:creationId xmlns:a16="http://schemas.microsoft.com/office/drawing/2014/main" id="{84E00FDE-0838-4B5B-A782-6B6C92DB0A8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 rot="16200000"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73" name="Oval 363">
              <a:extLst>
                <a:ext uri="{FF2B5EF4-FFF2-40B4-BE49-F238E27FC236}">
                  <a16:creationId xmlns:a16="http://schemas.microsoft.com/office/drawing/2014/main" id="{2BC1B2F3-8E83-4A70-B103-979C67EECE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36389" y="1946248"/>
              <a:ext cx="157434" cy="15743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 useBgFill="1">
        <p:nvSpPr>
          <p:cNvPr id="368" name="Rectangle 367">
            <a:extLst>
              <a:ext uri="{FF2B5EF4-FFF2-40B4-BE49-F238E27FC236}">
                <a16:creationId xmlns:a16="http://schemas.microsoft.com/office/drawing/2014/main" id="{1B7C4707-9C68-44ED-A6DE-88FF7A50F4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0" name="Freeform: Shape 369">
            <a:extLst>
              <a:ext uri="{FF2B5EF4-FFF2-40B4-BE49-F238E27FC236}">
                <a16:creationId xmlns:a16="http://schemas.microsoft.com/office/drawing/2014/main" id="{B69060A4-9EDF-4FB5-87A8-A9FC83E446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663" y="217714"/>
            <a:ext cx="6968018" cy="6640286"/>
          </a:xfrm>
          <a:custGeom>
            <a:avLst/>
            <a:gdLst>
              <a:gd name="connsiteX0" fmla="*/ 6352331 w 6968018"/>
              <a:gd name="connsiteY0" fmla="*/ 0 h 6643444"/>
              <a:gd name="connsiteX1" fmla="*/ 6968018 w 6968018"/>
              <a:gd name="connsiteY1" fmla="*/ 6643444 h 6643444"/>
              <a:gd name="connsiteX2" fmla="*/ 561128 w 6968018"/>
              <a:gd name="connsiteY2" fmla="*/ 6643444 h 6643444"/>
              <a:gd name="connsiteX3" fmla="*/ 0 w 6968018"/>
              <a:gd name="connsiteY3" fmla="*/ 588709 h 6643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68018" h="6643444">
                <a:moveTo>
                  <a:pt x="6352331" y="0"/>
                </a:moveTo>
                <a:lnTo>
                  <a:pt x="6968018" y="6643444"/>
                </a:lnTo>
                <a:lnTo>
                  <a:pt x="561128" y="6643444"/>
                </a:lnTo>
                <a:lnTo>
                  <a:pt x="0" y="588709"/>
                </a:lnTo>
                <a:close/>
              </a:path>
            </a:pathLst>
          </a:cu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2" name="Freeform: Shape 371">
            <a:extLst>
              <a:ext uri="{FF2B5EF4-FFF2-40B4-BE49-F238E27FC236}">
                <a16:creationId xmlns:a16="http://schemas.microsoft.com/office/drawing/2014/main" id="{E937A4B0-1638-4AFA-91A5-60F8BB498C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764" y="379444"/>
            <a:ext cx="6678117" cy="6490996"/>
          </a:xfrm>
          <a:custGeom>
            <a:avLst/>
            <a:gdLst>
              <a:gd name="connsiteX0" fmla="*/ 6004504 w 6647705"/>
              <a:gd name="connsiteY0" fmla="*/ 217 h 6461436"/>
              <a:gd name="connsiteX1" fmla="*/ 6043316 w 6647705"/>
              <a:gd name="connsiteY1" fmla="*/ 21512 h 6461436"/>
              <a:gd name="connsiteX2" fmla="*/ 6200652 w 6647705"/>
              <a:gd name="connsiteY2" fmla="*/ 1719217 h 6461436"/>
              <a:gd name="connsiteX3" fmla="*/ 6206825 w 6647705"/>
              <a:gd name="connsiteY3" fmla="*/ 1785827 h 6461436"/>
              <a:gd name="connsiteX4" fmla="*/ 6221227 w 6647705"/>
              <a:gd name="connsiteY4" fmla="*/ 1822016 h 6461436"/>
              <a:gd name="connsiteX5" fmla="*/ 6237305 w 6647705"/>
              <a:gd name="connsiteY5" fmla="*/ 1858891 h 6461436"/>
              <a:gd name="connsiteX6" fmla="*/ 6245339 w 6647705"/>
              <a:gd name="connsiteY6" fmla="*/ 2011010 h 6461436"/>
              <a:gd name="connsiteX7" fmla="*/ 6243065 w 6647705"/>
              <a:gd name="connsiteY7" fmla="*/ 2066060 h 6461436"/>
              <a:gd name="connsiteX8" fmla="*/ 6238739 w 6647705"/>
              <a:gd name="connsiteY8" fmla="*/ 2104210 h 6461436"/>
              <a:gd name="connsiteX9" fmla="*/ 6237021 w 6647705"/>
              <a:gd name="connsiteY9" fmla="*/ 2111648 h 6461436"/>
              <a:gd name="connsiteX10" fmla="*/ 6259718 w 6647705"/>
              <a:gd name="connsiteY10" fmla="*/ 2356556 h 6461436"/>
              <a:gd name="connsiteX11" fmla="*/ 6264060 w 6647705"/>
              <a:gd name="connsiteY11" fmla="*/ 2374375 h 6461436"/>
              <a:gd name="connsiteX12" fmla="*/ 6267041 w 6647705"/>
              <a:gd name="connsiteY12" fmla="*/ 2435573 h 6461436"/>
              <a:gd name="connsiteX13" fmla="*/ 6271496 w 6647705"/>
              <a:gd name="connsiteY13" fmla="*/ 2444087 h 6461436"/>
              <a:gd name="connsiteX14" fmla="*/ 6647705 w 6647705"/>
              <a:gd name="connsiteY14" fmla="*/ 6461436 h 6461436"/>
              <a:gd name="connsiteX15" fmla="*/ 545408 w 6647705"/>
              <a:gd name="connsiteY15" fmla="*/ 6461436 h 6461436"/>
              <a:gd name="connsiteX16" fmla="*/ 544170 w 6647705"/>
              <a:gd name="connsiteY16" fmla="*/ 6448085 h 6461436"/>
              <a:gd name="connsiteX17" fmla="*/ 533573 w 6647705"/>
              <a:gd name="connsiteY17" fmla="*/ 6434067 h 6461436"/>
              <a:gd name="connsiteX18" fmla="*/ 522439 w 6647705"/>
              <a:gd name="connsiteY18" fmla="*/ 6388375 h 6461436"/>
              <a:gd name="connsiteX19" fmla="*/ 518228 w 6647705"/>
              <a:gd name="connsiteY19" fmla="*/ 6357352 h 6461436"/>
              <a:gd name="connsiteX20" fmla="*/ 518072 w 6647705"/>
              <a:gd name="connsiteY20" fmla="*/ 6352810 h 6461436"/>
              <a:gd name="connsiteX21" fmla="*/ 523971 w 6647705"/>
              <a:gd name="connsiteY21" fmla="*/ 6314577 h 6461436"/>
              <a:gd name="connsiteX22" fmla="*/ 518934 w 6647705"/>
              <a:gd name="connsiteY22" fmla="*/ 6311532 h 6461436"/>
              <a:gd name="connsiteX23" fmla="*/ 513042 w 6647705"/>
              <a:gd name="connsiteY23" fmla="*/ 6300271 h 6461436"/>
              <a:gd name="connsiteX24" fmla="*/ 517740 w 6647705"/>
              <a:gd name="connsiteY24" fmla="*/ 6289716 h 6461436"/>
              <a:gd name="connsiteX25" fmla="*/ 523418 w 6647705"/>
              <a:gd name="connsiteY25" fmla="*/ 6241814 h 6461436"/>
              <a:gd name="connsiteX26" fmla="*/ 523922 w 6647705"/>
              <a:gd name="connsiteY26" fmla="*/ 6229603 h 6461436"/>
              <a:gd name="connsiteX27" fmla="*/ 67 w 6647705"/>
              <a:gd name="connsiteY27" fmla="*/ 577048 h 6461436"/>
              <a:gd name="connsiteX28" fmla="*/ 34408 w 6647705"/>
              <a:gd name="connsiteY28" fmla="*/ 548975 h 6461436"/>
              <a:gd name="connsiteX29" fmla="*/ 6004504 w 6647705"/>
              <a:gd name="connsiteY29" fmla="*/ 217 h 6461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6647705" h="6461436">
                <a:moveTo>
                  <a:pt x="6004504" y="217"/>
                </a:moveTo>
                <a:cubicBezTo>
                  <a:pt x="6024678" y="-1575"/>
                  <a:pt x="6042004" y="7929"/>
                  <a:pt x="6043316" y="21512"/>
                </a:cubicBezTo>
                <a:lnTo>
                  <a:pt x="6200652" y="1719217"/>
                </a:lnTo>
                <a:lnTo>
                  <a:pt x="6206825" y="1785827"/>
                </a:lnTo>
                <a:lnTo>
                  <a:pt x="6221227" y="1822016"/>
                </a:lnTo>
                <a:cubicBezTo>
                  <a:pt x="6213856" y="1837795"/>
                  <a:pt x="6231996" y="1847154"/>
                  <a:pt x="6237305" y="1858891"/>
                </a:cubicBezTo>
                <a:lnTo>
                  <a:pt x="6245339" y="2011010"/>
                </a:lnTo>
                <a:lnTo>
                  <a:pt x="6243065" y="2066060"/>
                </a:lnTo>
                <a:lnTo>
                  <a:pt x="6238739" y="2104210"/>
                </a:lnTo>
                <a:lnTo>
                  <a:pt x="6237021" y="2111648"/>
                </a:lnTo>
                <a:lnTo>
                  <a:pt x="6259718" y="2356556"/>
                </a:lnTo>
                <a:lnTo>
                  <a:pt x="6264060" y="2374375"/>
                </a:lnTo>
                <a:lnTo>
                  <a:pt x="6267041" y="2435573"/>
                </a:lnTo>
                <a:lnTo>
                  <a:pt x="6271496" y="2444087"/>
                </a:lnTo>
                <a:lnTo>
                  <a:pt x="6647705" y="6461436"/>
                </a:lnTo>
                <a:lnTo>
                  <a:pt x="545408" y="6461436"/>
                </a:lnTo>
                <a:lnTo>
                  <a:pt x="544170" y="6448085"/>
                </a:lnTo>
                <a:lnTo>
                  <a:pt x="533573" y="6434067"/>
                </a:lnTo>
                <a:lnTo>
                  <a:pt x="522439" y="6388375"/>
                </a:lnTo>
                <a:lnTo>
                  <a:pt x="518228" y="6357352"/>
                </a:lnTo>
                <a:lnTo>
                  <a:pt x="518072" y="6352810"/>
                </a:lnTo>
                <a:lnTo>
                  <a:pt x="523971" y="6314577"/>
                </a:lnTo>
                <a:cubicBezTo>
                  <a:pt x="522183" y="6313865"/>
                  <a:pt x="520483" y="6312841"/>
                  <a:pt x="518934" y="6311532"/>
                </a:cubicBezTo>
                <a:lnTo>
                  <a:pt x="513042" y="6300271"/>
                </a:lnTo>
                <a:lnTo>
                  <a:pt x="517740" y="6289716"/>
                </a:lnTo>
                <a:lnTo>
                  <a:pt x="523418" y="6241814"/>
                </a:lnTo>
                <a:lnTo>
                  <a:pt x="523922" y="6229603"/>
                </a:lnTo>
                <a:lnTo>
                  <a:pt x="67" y="577048"/>
                </a:lnTo>
                <a:cubicBezTo>
                  <a:pt x="-1138" y="563427"/>
                  <a:pt x="14205" y="550882"/>
                  <a:pt x="34408" y="548975"/>
                </a:cubicBezTo>
                <a:cubicBezTo>
                  <a:pt x="2024440" y="366055"/>
                  <a:pt x="4014473" y="183136"/>
                  <a:pt x="6004504" y="217"/>
                </a:cubicBezTo>
                <a:close/>
              </a:path>
            </a:pathLst>
          </a:custGeom>
          <a:blipFill dpi="0" rotWithShape="1">
            <a:blip r:embed="rId2"/>
            <a:srcRect/>
            <a:tile tx="0" ty="0" sx="100000" sy="100000" flip="none" algn="tl"/>
          </a:blip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Imagen 126" descr="Excursionismo en solitario">
            <a:extLst>
              <a:ext uri="{FF2B5EF4-FFF2-40B4-BE49-F238E27FC236}">
                <a16:creationId xmlns:a16="http://schemas.microsoft.com/office/drawing/2014/main" id="{2939DA83-9F1C-E6E2-B4C9-7C1C06852EC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84000"/>
          </a:blip>
          <a:srcRect l="31326" r="1" b="1"/>
          <a:stretch/>
        </p:blipFill>
        <p:spPr>
          <a:xfrm>
            <a:off x="457850" y="379444"/>
            <a:ext cx="6678117" cy="6490996"/>
          </a:xfrm>
          <a:custGeom>
            <a:avLst/>
            <a:gdLst/>
            <a:ahLst/>
            <a:cxnLst/>
            <a:rect l="l" t="t" r="r" b="b"/>
            <a:pathLst>
              <a:path w="6647705" h="6461436">
                <a:moveTo>
                  <a:pt x="6004504" y="217"/>
                </a:moveTo>
                <a:cubicBezTo>
                  <a:pt x="6024678" y="-1575"/>
                  <a:pt x="6042004" y="7929"/>
                  <a:pt x="6043316" y="21512"/>
                </a:cubicBezTo>
                <a:lnTo>
                  <a:pt x="6200652" y="1719217"/>
                </a:lnTo>
                <a:lnTo>
                  <a:pt x="6206825" y="1785827"/>
                </a:lnTo>
                <a:lnTo>
                  <a:pt x="6221227" y="1822016"/>
                </a:lnTo>
                <a:cubicBezTo>
                  <a:pt x="6213856" y="1837795"/>
                  <a:pt x="6231996" y="1847154"/>
                  <a:pt x="6237305" y="1858891"/>
                </a:cubicBezTo>
                <a:lnTo>
                  <a:pt x="6245339" y="2011010"/>
                </a:lnTo>
                <a:lnTo>
                  <a:pt x="6243065" y="2066060"/>
                </a:lnTo>
                <a:lnTo>
                  <a:pt x="6238739" y="2104210"/>
                </a:lnTo>
                <a:lnTo>
                  <a:pt x="6237021" y="2111648"/>
                </a:lnTo>
                <a:lnTo>
                  <a:pt x="6259718" y="2356556"/>
                </a:lnTo>
                <a:lnTo>
                  <a:pt x="6264060" y="2374375"/>
                </a:lnTo>
                <a:lnTo>
                  <a:pt x="6267041" y="2435573"/>
                </a:lnTo>
                <a:lnTo>
                  <a:pt x="6271496" y="2444087"/>
                </a:lnTo>
                <a:lnTo>
                  <a:pt x="6647705" y="6461436"/>
                </a:lnTo>
                <a:lnTo>
                  <a:pt x="545408" y="6461436"/>
                </a:lnTo>
                <a:lnTo>
                  <a:pt x="544170" y="6448085"/>
                </a:lnTo>
                <a:lnTo>
                  <a:pt x="533573" y="6434067"/>
                </a:lnTo>
                <a:lnTo>
                  <a:pt x="522439" y="6388375"/>
                </a:lnTo>
                <a:lnTo>
                  <a:pt x="518228" y="6357352"/>
                </a:lnTo>
                <a:lnTo>
                  <a:pt x="518072" y="6352810"/>
                </a:lnTo>
                <a:lnTo>
                  <a:pt x="523971" y="6314577"/>
                </a:lnTo>
                <a:cubicBezTo>
                  <a:pt x="522183" y="6313865"/>
                  <a:pt x="520483" y="6312841"/>
                  <a:pt x="518934" y="6311532"/>
                </a:cubicBezTo>
                <a:lnTo>
                  <a:pt x="513042" y="6300271"/>
                </a:lnTo>
                <a:lnTo>
                  <a:pt x="517740" y="6289716"/>
                </a:lnTo>
                <a:lnTo>
                  <a:pt x="523418" y="6241814"/>
                </a:lnTo>
                <a:lnTo>
                  <a:pt x="523922" y="6229603"/>
                </a:lnTo>
                <a:lnTo>
                  <a:pt x="67" y="577048"/>
                </a:lnTo>
                <a:cubicBezTo>
                  <a:pt x="-1138" y="563427"/>
                  <a:pt x="14205" y="550882"/>
                  <a:pt x="34408" y="548975"/>
                </a:cubicBezTo>
                <a:cubicBezTo>
                  <a:pt x="2024440" y="366055"/>
                  <a:pt x="4014473" y="183136"/>
                  <a:pt x="6004504" y="217"/>
                </a:cubicBezTo>
                <a:close/>
              </a:path>
            </a:pathLst>
          </a:custGeom>
        </p:spPr>
      </p:pic>
      <p:sp>
        <p:nvSpPr>
          <p:cNvPr id="127" name="CuadroTexto 126">
            <a:extLst>
              <a:ext uri="{FF2B5EF4-FFF2-40B4-BE49-F238E27FC236}">
                <a16:creationId xmlns:a16="http://schemas.microsoft.com/office/drawing/2014/main" id="{BB132C67-1E6C-B38A-4013-FD55B534E07F}"/>
              </a:ext>
            </a:extLst>
          </p:cNvPr>
          <p:cNvSpPr txBox="1"/>
          <p:nvPr/>
        </p:nvSpPr>
        <p:spPr>
          <a:xfrm>
            <a:off x="5871065" y="398550"/>
            <a:ext cx="5572992" cy="1916505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b="0" i="1" cap="all" dirty="0">
                <a:solidFill>
                  <a:srgbClr val="000000"/>
                </a:solidFill>
                <a:highlight>
                  <a:srgbClr val="FFFF00"/>
                </a:highlight>
                <a:latin typeface="+mj-lt"/>
                <a:ea typeface="+mj-ea"/>
                <a:cs typeface="+mj-cs"/>
              </a:rPr>
              <a:t>INSTRUCCIONES </a:t>
            </a:r>
            <a:r>
              <a:rPr lang="en-US" sz="3600" b="0" i="1" dirty="0">
                <a:solidFill>
                  <a:srgbClr val="000000"/>
                </a:solidFill>
                <a:highlight>
                  <a:srgbClr val="FFFF00"/>
                </a:highlight>
                <a:latin typeface="+mj-lt"/>
                <a:ea typeface="+mj-ea"/>
                <a:cs typeface="+mj-cs"/>
              </a:rPr>
              <a:t>para </a:t>
            </a:r>
            <a:r>
              <a:rPr lang="en-US" sz="3600" b="0" i="1" dirty="0" err="1">
                <a:solidFill>
                  <a:srgbClr val="000000"/>
                </a:solidFill>
                <a:highlight>
                  <a:srgbClr val="FFFF00"/>
                </a:highlight>
                <a:latin typeface="+mj-lt"/>
                <a:ea typeface="+mj-ea"/>
                <a:cs typeface="+mj-cs"/>
              </a:rPr>
              <a:t>realizar</a:t>
            </a:r>
            <a:r>
              <a:rPr lang="en-US" sz="3600" b="0" i="1" dirty="0">
                <a:solidFill>
                  <a:srgbClr val="000000"/>
                </a:solidFill>
                <a:highlight>
                  <a:srgbClr val="FFFF00"/>
                </a:highlight>
                <a:latin typeface="+mj-lt"/>
                <a:ea typeface="+mj-ea"/>
                <a:cs typeface="+mj-cs"/>
              </a:rPr>
              <a:t> </a:t>
            </a:r>
            <a:r>
              <a:rPr lang="en-US" sz="3600" b="0" i="1" dirty="0" err="1">
                <a:solidFill>
                  <a:srgbClr val="000000"/>
                </a:solidFill>
                <a:highlight>
                  <a:srgbClr val="FFFF00"/>
                </a:highlight>
                <a:latin typeface="+mj-lt"/>
                <a:ea typeface="+mj-ea"/>
                <a:cs typeface="+mj-cs"/>
              </a:rPr>
              <a:t>tu</a:t>
            </a:r>
            <a:r>
              <a:rPr lang="en-US" sz="3600" b="0" i="1" dirty="0">
                <a:solidFill>
                  <a:srgbClr val="000000"/>
                </a:solidFill>
                <a:highlight>
                  <a:srgbClr val="FFFF00"/>
                </a:highlight>
                <a:latin typeface="+mj-lt"/>
                <a:ea typeface="+mj-ea"/>
                <a:cs typeface="+mj-cs"/>
              </a:rPr>
              <a:t> </a:t>
            </a:r>
            <a:r>
              <a:rPr lang="en-US" sz="3600" b="0" i="1" dirty="0" err="1">
                <a:solidFill>
                  <a:srgbClr val="000000"/>
                </a:solidFill>
                <a:highlight>
                  <a:srgbClr val="FFFF00"/>
                </a:highlight>
                <a:latin typeface="+mj-lt"/>
                <a:ea typeface="+mj-ea"/>
                <a:cs typeface="+mj-cs"/>
              </a:rPr>
              <a:t>espacio</a:t>
            </a:r>
            <a:r>
              <a:rPr lang="en-US" sz="3600" b="0" i="1" dirty="0">
                <a:solidFill>
                  <a:srgbClr val="000000"/>
                </a:solidFill>
                <a:highlight>
                  <a:srgbClr val="FFFF00"/>
                </a:highlight>
                <a:latin typeface="+mj-lt"/>
                <a:ea typeface="+mj-ea"/>
                <a:cs typeface="+mj-cs"/>
              </a:rPr>
              <a:t> de </a:t>
            </a:r>
            <a:r>
              <a:rPr lang="en-US" sz="3600" b="0" i="1" dirty="0" err="1">
                <a:solidFill>
                  <a:srgbClr val="000000"/>
                </a:solidFill>
                <a:highlight>
                  <a:srgbClr val="FFFF00"/>
                </a:highlight>
                <a:latin typeface="+mj-lt"/>
                <a:ea typeface="+mj-ea"/>
                <a:cs typeface="+mj-cs"/>
              </a:rPr>
              <a:t>actividades</a:t>
            </a:r>
            <a:r>
              <a:rPr lang="en-US" sz="3600" b="0" i="1" dirty="0">
                <a:solidFill>
                  <a:srgbClr val="000000"/>
                </a:solidFill>
                <a:highlight>
                  <a:srgbClr val="FFFF00"/>
                </a:highlight>
                <a:latin typeface="+mj-lt"/>
                <a:ea typeface="+mj-ea"/>
                <a:cs typeface="+mj-cs"/>
              </a:rPr>
              <a:t>:</a:t>
            </a:r>
          </a:p>
        </p:txBody>
      </p:sp>
      <p:sp>
        <p:nvSpPr>
          <p:cNvPr id="374" name="Freeform: Shape 373">
            <a:extLst>
              <a:ext uri="{FF2B5EF4-FFF2-40B4-BE49-F238E27FC236}">
                <a16:creationId xmlns:a16="http://schemas.microsoft.com/office/drawing/2014/main" id="{60376AD7-5814-4A2B-B3FC-395355E394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830335">
            <a:off x="463402" y="118600"/>
            <a:ext cx="444795" cy="1868387"/>
          </a:xfrm>
          <a:custGeom>
            <a:avLst/>
            <a:gdLst>
              <a:gd name="connsiteX0" fmla="*/ 0 w 444795"/>
              <a:gd name="connsiteY0" fmla="*/ 78388 h 1868387"/>
              <a:gd name="connsiteX1" fmla="*/ 39454 w 444795"/>
              <a:gd name="connsiteY1" fmla="*/ 66552 h 1868387"/>
              <a:gd name="connsiteX2" fmla="*/ 139617 w 444795"/>
              <a:gd name="connsiteY2" fmla="*/ 42263 h 1868387"/>
              <a:gd name="connsiteX3" fmla="*/ 193778 w 444795"/>
              <a:gd name="connsiteY3" fmla="*/ 51160 h 1868387"/>
              <a:gd name="connsiteX4" fmla="*/ 261389 w 444795"/>
              <a:gd name="connsiteY4" fmla="*/ 36852 h 1868387"/>
              <a:gd name="connsiteX5" fmla="*/ 274876 w 444795"/>
              <a:gd name="connsiteY5" fmla="*/ 37840 h 1868387"/>
              <a:gd name="connsiteX6" fmla="*/ 280032 w 444795"/>
              <a:gd name="connsiteY6" fmla="*/ 48921 h 1868387"/>
              <a:gd name="connsiteX7" fmla="*/ 284781 w 444795"/>
              <a:gd name="connsiteY7" fmla="*/ 50980 h 1868387"/>
              <a:gd name="connsiteX8" fmla="*/ 300007 w 444795"/>
              <a:gd name="connsiteY8" fmla="*/ 37078 h 1868387"/>
              <a:gd name="connsiteX9" fmla="*/ 375999 w 444795"/>
              <a:gd name="connsiteY9" fmla="*/ 45281 h 1868387"/>
              <a:gd name="connsiteX10" fmla="*/ 417584 w 444795"/>
              <a:gd name="connsiteY10" fmla="*/ 9727 h 1868387"/>
              <a:gd name="connsiteX11" fmla="*/ 444795 w 444795"/>
              <a:gd name="connsiteY11" fmla="*/ 0 h 1868387"/>
              <a:gd name="connsiteX12" fmla="*/ 444795 w 444795"/>
              <a:gd name="connsiteY12" fmla="*/ 1864840 h 1868387"/>
              <a:gd name="connsiteX13" fmla="*/ 430079 w 444795"/>
              <a:gd name="connsiteY13" fmla="*/ 1860813 h 1868387"/>
              <a:gd name="connsiteX14" fmla="*/ 383783 w 444795"/>
              <a:gd name="connsiteY14" fmla="*/ 1862444 h 1868387"/>
              <a:gd name="connsiteX15" fmla="*/ 370358 w 444795"/>
              <a:gd name="connsiteY15" fmla="*/ 1868387 h 1868387"/>
              <a:gd name="connsiteX16" fmla="*/ 336658 w 444795"/>
              <a:gd name="connsiteY16" fmla="*/ 1868387 h 1868387"/>
              <a:gd name="connsiteX17" fmla="*/ 306546 w 444795"/>
              <a:gd name="connsiteY17" fmla="*/ 1858526 h 1868387"/>
              <a:gd name="connsiteX18" fmla="*/ 236457 w 444795"/>
              <a:gd name="connsiteY18" fmla="*/ 1847671 h 1868387"/>
              <a:gd name="connsiteX19" fmla="*/ 205722 w 444795"/>
              <a:gd name="connsiteY19" fmla="*/ 1841430 h 1868387"/>
              <a:gd name="connsiteX20" fmla="*/ 181807 w 444795"/>
              <a:gd name="connsiteY20" fmla="*/ 1823771 h 1868387"/>
              <a:gd name="connsiteX21" fmla="*/ 178439 w 444795"/>
              <a:gd name="connsiteY21" fmla="*/ 1808957 h 1868387"/>
              <a:gd name="connsiteX22" fmla="*/ 161935 w 444795"/>
              <a:gd name="connsiteY22" fmla="*/ 1803551 h 1868387"/>
              <a:gd name="connsiteX23" fmla="*/ 158071 w 444795"/>
              <a:gd name="connsiteY23" fmla="*/ 1799541 h 1868387"/>
              <a:gd name="connsiteX24" fmla="*/ 135376 w 444795"/>
              <a:gd name="connsiteY24" fmla="*/ 1779136 h 1868387"/>
              <a:gd name="connsiteX25" fmla="*/ 132952 w 444795"/>
              <a:gd name="connsiteY25" fmla="*/ 1786380 h 1868387"/>
              <a:gd name="connsiteX26" fmla="*/ 0 w 444795"/>
              <a:gd name="connsiteY26" fmla="*/ 1663146 h 1868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444795" h="1868387">
                <a:moveTo>
                  <a:pt x="0" y="78388"/>
                </a:moveTo>
                <a:lnTo>
                  <a:pt x="39454" y="66552"/>
                </a:lnTo>
                <a:cubicBezTo>
                  <a:pt x="73377" y="59047"/>
                  <a:pt x="108602" y="54461"/>
                  <a:pt x="139617" y="42263"/>
                </a:cubicBezTo>
                <a:cubicBezTo>
                  <a:pt x="180799" y="87869"/>
                  <a:pt x="156173" y="44723"/>
                  <a:pt x="193778" y="51160"/>
                </a:cubicBezTo>
                <a:lnTo>
                  <a:pt x="261389" y="36852"/>
                </a:lnTo>
                <a:lnTo>
                  <a:pt x="274876" y="37840"/>
                </a:lnTo>
                <a:lnTo>
                  <a:pt x="280032" y="48921"/>
                </a:lnTo>
                <a:lnTo>
                  <a:pt x="284781" y="50980"/>
                </a:lnTo>
                <a:lnTo>
                  <a:pt x="300007" y="37078"/>
                </a:lnTo>
                <a:cubicBezTo>
                  <a:pt x="322467" y="29589"/>
                  <a:pt x="353078" y="47149"/>
                  <a:pt x="375999" y="45281"/>
                </a:cubicBezTo>
                <a:cubicBezTo>
                  <a:pt x="382977" y="27666"/>
                  <a:pt x="397501" y="17994"/>
                  <a:pt x="417584" y="9727"/>
                </a:cubicBezTo>
                <a:lnTo>
                  <a:pt x="444795" y="0"/>
                </a:lnTo>
                <a:lnTo>
                  <a:pt x="444795" y="1864840"/>
                </a:lnTo>
                <a:lnTo>
                  <a:pt x="430079" y="1860813"/>
                </a:lnTo>
                <a:cubicBezTo>
                  <a:pt x="411946" y="1857931"/>
                  <a:pt x="392950" y="1858479"/>
                  <a:pt x="383783" y="1862444"/>
                </a:cubicBezTo>
                <a:lnTo>
                  <a:pt x="370358" y="1868387"/>
                </a:lnTo>
                <a:lnTo>
                  <a:pt x="336658" y="1868387"/>
                </a:lnTo>
                <a:lnTo>
                  <a:pt x="306546" y="1858526"/>
                </a:lnTo>
                <a:cubicBezTo>
                  <a:pt x="280888" y="1847233"/>
                  <a:pt x="256422" y="1834783"/>
                  <a:pt x="236457" y="1847671"/>
                </a:cubicBezTo>
                <a:cubicBezTo>
                  <a:pt x="224964" y="1848497"/>
                  <a:pt x="214878" y="1845991"/>
                  <a:pt x="205722" y="1841430"/>
                </a:cubicBezTo>
                <a:lnTo>
                  <a:pt x="181807" y="1823771"/>
                </a:lnTo>
                <a:lnTo>
                  <a:pt x="178439" y="1808957"/>
                </a:lnTo>
                <a:lnTo>
                  <a:pt x="161935" y="1803551"/>
                </a:lnTo>
                <a:lnTo>
                  <a:pt x="158071" y="1799541"/>
                </a:lnTo>
                <a:cubicBezTo>
                  <a:pt x="150700" y="1791836"/>
                  <a:pt x="143295" y="1784610"/>
                  <a:pt x="135376" y="1779136"/>
                </a:cubicBezTo>
                <a:lnTo>
                  <a:pt x="132952" y="1786380"/>
                </a:lnTo>
                <a:lnTo>
                  <a:pt x="0" y="1663146"/>
                </a:lnTo>
                <a:close/>
              </a:path>
            </a:pathLst>
          </a:custGeom>
          <a:blipFill dpi="0" rotWithShape="1">
            <a:blip r:embed="rId4">
              <a:alphaModFix amt="84000"/>
            </a:blip>
            <a:srcRect/>
            <a:tile tx="0" ty="0" sx="100000" sy="100000" flip="none" algn="tl"/>
          </a:blipFill>
          <a:ln>
            <a:noFill/>
          </a:ln>
          <a:effectLst>
            <a:outerShdw blurRad="63500" dist="12700" dir="8100000" algn="tr" rotWithShape="0">
              <a:prstClr val="black">
                <a:alpha val="3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7A270C6C-8B42-BF0E-63AB-10E91DE2916A}"/>
              </a:ext>
            </a:extLst>
          </p:cNvPr>
          <p:cNvSpPr txBox="1"/>
          <p:nvPr/>
        </p:nvSpPr>
        <p:spPr>
          <a:xfrm>
            <a:off x="7333889" y="2423912"/>
            <a:ext cx="4552448" cy="3921029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indent="-228600" algn="just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tx2">
                  <a:lumMod val="75000"/>
                  <a:lumOff val="25000"/>
                </a:schemeClr>
              </a:buClr>
              <a:buSzPct val="92000"/>
            </a:pPr>
            <a:r>
              <a:rPr lang="en-US" sz="1500" b="1" dirty="0">
                <a:latin typeface="Calibri"/>
                <a:cs typeface="Calibri"/>
              </a:rPr>
              <a:t>1º. </a:t>
            </a:r>
            <a:r>
              <a:rPr lang="en-US" sz="1500" b="1" dirty="0" err="1">
                <a:latin typeface="Calibri"/>
                <a:cs typeface="Calibri"/>
              </a:rPr>
              <a:t>Debes</a:t>
            </a:r>
            <a:r>
              <a:rPr lang="en-US" sz="1500" b="1" dirty="0">
                <a:latin typeface="Calibri"/>
                <a:cs typeface="Calibri"/>
              </a:rPr>
              <a:t> </a:t>
            </a:r>
            <a:r>
              <a:rPr lang="en-US" sz="1500" b="1" dirty="0" err="1">
                <a:latin typeface="Calibri"/>
                <a:cs typeface="Calibri"/>
              </a:rPr>
              <a:t>asegurarte</a:t>
            </a:r>
            <a:r>
              <a:rPr lang="en-US" sz="1500" b="1" dirty="0">
                <a:latin typeface="Calibri"/>
                <a:cs typeface="Calibri"/>
              </a:rPr>
              <a:t> de que </a:t>
            </a:r>
            <a:r>
              <a:rPr lang="en-US" sz="1500" b="1" dirty="0" err="1">
                <a:latin typeface="Calibri"/>
                <a:cs typeface="Calibri"/>
              </a:rPr>
              <a:t>entiendes</a:t>
            </a:r>
            <a:r>
              <a:rPr lang="en-US" sz="1500" b="1" dirty="0">
                <a:latin typeface="Calibri"/>
                <a:cs typeface="Calibri"/>
              </a:rPr>
              <a:t> lo que se </a:t>
            </a:r>
            <a:r>
              <a:rPr lang="en-US" sz="1500" b="1" dirty="0" err="1">
                <a:latin typeface="Calibri"/>
                <a:cs typeface="Calibri"/>
              </a:rPr>
              <a:t>pide</a:t>
            </a:r>
            <a:r>
              <a:rPr lang="en-US" sz="1500" b="1" dirty="0">
                <a:latin typeface="Calibri"/>
                <a:cs typeface="Calibri"/>
              </a:rPr>
              <a:t> </a:t>
            </a:r>
            <a:r>
              <a:rPr lang="en-US" sz="1500" b="1" dirty="0" err="1">
                <a:latin typeface="Calibri"/>
                <a:cs typeface="Calibri"/>
              </a:rPr>
              <a:t>en</a:t>
            </a:r>
            <a:r>
              <a:rPr lang="en-US" sz="1500" b="1" dirty="0">
                <a:latin typeface="Calibri"/>
                <a:cs typeface="Calibri"/>
              </a:rPr>
              <a:t> </a:t>
            </a:r>
            <a:r>
              <a:rPr lang="en-US" sz="1500" b="1" dirty="0" err="1">
                <a:latin typeface="Calibri"/>
                <a:cs typeface="Calibri"/>
              </a:rPr>
              <a:t>cada</a:t>
            </a:r>
            <a:r>
              <a:rPr lang="en-US" sz="1500" b="1" dirty="0">
                <a:latin typeface="Calibri"/>
                <a:cs typeface="Calibri"/>
              </a:rPr>
              <a:t> </a:t>
            </a:r>
            <a:r>
              <a:rPr lang="en-US" sz="1500" b="1" dirty="0" err="1">
                <a:latin typeface="Calibri"/>
                <a:cs typeface="Calibri"/>
              </a:rPr>
              <a:t>actividad</a:t>
            </a:r>
            <a:r>
              <a:rPr lang="en-US" sz="1500" b="1" dirty="0">
                <a:latin typeface="Calibri"/>
                <a:cs typeface="Calibri"/>
              </a:rPr>
              <a:t>.</a:t>
            </a:r>
            <a:endParaRPr lang="en-US" sz="1500" dirty="0">
              <a:latin typeface="Calibri"/>
              <a:cs typeface="Calibri"/>
            </a:endParaRPr>
          </a:p>
          <a:p>
            <a:pPr indent="-228600" algn="just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tx2">
                  <a:lumMod val="75000"/>
                  <a:lumOff val="25000"/>
                </a:schemeClr>
              </a:buClr>
              <a:buSzPct val="92000"/>
            </a:pPr>
            <a:r>
              <a:rPr lang="en-US" sz="1500" b="1" dirty="0">
                <a:latin typeface="Calibri"/>
                <a:cs typeface="Calibri"/>
              </a:rPr>
              <a:t>2º. </a:t>
            </a:r>
            <a:r>
              <a:rPr lang="en-US" sz="1500" b="1" dirty="0" err="1">
                <a:latin typeface="Calibri"/>
                <a:cs typeface="Calibri"/>
              </a:rPr>
              <a:t>Estas</a:t>
            </a:r>
            <a:r>
              <a:rPr lang="en-US" sz="1500" b="1" dirty="0">
                <a:latin typeface="Calibri"/>
                <a:cs typeface="Calibri"/>
              </a:rPr>
              <a:t> </a:t>
            </a:r>
            <a:r>
              <a:rPr lang="en-US" sz="1500" b="1" dirty="0" err="1">
                <a:latin typeface="Calibri"/>
                <a:cs typeface="Calibri"/>
              </a:rPr>
              <a:t>actividades</a:t>
            </a:r>
            <a:r>
              <a:rPr lang="en-US" sz="1500" b="1" dirty="0">
                <a:latin typeface="Calibri"/>
                <a:cs typeface="Calibri"/>
              </a:rPr>
              <a:t> las </a:t>
            </a:r>
            <a:r>
              <a:rPr lang="en-US" sz="1500" b="1" dirty="0" err="1">
                <a:latin typeface="Calibri"/>
                <a:cs typeface="Calibri"/>
              </a:rPr>
              <a:t>realizaremos</a:t>
            </a:r>
            <a:r>
              <a:rPr lang="en-US" sz="1500" b="1" dirty="0">
                <a:latin typeface="Calibri"/>
                <a:cs typeface="Calibri"/>
              </a:rPr>
              <a:t> de forma </a:t>
            </a:r>
            <a:r>
              <a:rPr lang="en-US" sz="1500" b="1" dirty="0" err="1">
                <a:latin typeface="Calibri"/>
                <a:cs typeface="Calibri"/>
              </a:rPr>
              <a:t>paralela</a:t>
            </a:r>
            <a:r>
              <a:rPr lang="en-US" sz="1500" b="1" dirty="0">
                <a:latin typeface="Calibri"/>
                <a:cs typeface="Calibri"/>
              </a:rPr>
              <a:t> al </a:t>
            </a:r>
            <a:r>
              <a:rPr lang="en-US" sz="1500" b="1" dirty="0" err="1">
                <a:latin typeface="Calibri"/>
                <a:cs typeface="Calibri"/>
              </a:rPr>
              <a:t>trabajo</a:t>
            </a:r>
            <a:r>
              <a:rPr lang="en-US" sz="1500" b="1" dirty="0">
                <a:latin typeface="Calibri"/>
                <a:cs typeface="Calibri"/>
              </a:rPr>
              <a:t> </a:t>
            </a:r>
            <a:r>
              <a:rPr lang="en-US" sz="1500" b="1" dirty="0" err="1">
                <a:latin typeface="Calibri"/>
                <a:cs typeface="Calibri"/>
              </a:rPr>
              <a:t>en</a:t>
            </a:r>
            <a:r>
              <a:rPr lang="en-US" sz="1500" b="1" dirty="0">
                <a:latin typeface="Calibri"/>
                <a:cs typeface="Calibri"/>
              </a:rPr>
              <a:t> </a:t>
            </a:r>
            <a:r>
              <a:rPr lang="en-US" sz="1500" b="1" dirty="0" err="1">
                <a:latin typeface="Calibri"/>
                <a:cs typeface="Calibri"/>
              </a:rPr>
              <a:t>grupo</a:t>
            </a:r>
            <a:r>
              <a:rPr lang="en-US" sz="1500" b="1" dirty="0">
                <a:latin typeface="Calibri"/>
                <a:cs typeface="Calibri"/>
              </a:rPr>
              <a:t>. Lo que </a:t>
            </a:r>
            <a:r>
              <a:rPr lang="en-US" sz="1500" b="1" dirty="0" err="1">
                <a:latin typeface="Calibri"/>
                <a:cs typeface="Calibri"/>
              </a:rPr>
              <a:t>te</a:t>
            </a:r>
            <a:r>
              <a:rPr lang="en-US" sz="1500" b="1" dirty="0">
                <a:latin typeface="Calibri"/>
                <a:cs typeface="Calibri"/>
              </a:rPr>
              <a:t> </a:t>
            </a:r>
            <a:r>
              <a:rPr lang="en-US" sz="1500" b="1" dirty="0" err="1">
                <a:latin typeface="Calibri"/>
                <a:cs typeface="Calibri"/>
              </a:rPr>
              <a:t>ayudará</a:t>
            </a:r>
            <a:r>
              <a:rPr lang="en-US" sz="1500" b="1" dirty="0">
                <a:latin typeface="Calibri"/>
                <a:cs typeface="Calibri"/>
              </a:rPr>
              <a:t> a </a:t>
            </a:r>
            <a:r>
              <a:rPr lang="en-US" sz="1500" b="1" dirty="0" err="1">
                <a:latin typeface="Calibri"/>
                <a:cs typeface="Calibri"/>
              </a:rPr>
              <a:t>adquirir</a:t>
            </a:r>
            <a:r>
              <a:rPr lang="en-US" sz="1500" b="1" dirty="0">
                <a:latin typeface="Calibri"/>
                <a:cs typeface="Calibri"/>
              </a:rPr>
              <a:t> </a:t>
            </a:r>
            <a:r>
              <a:rPr lang="en-US" sz="1500" b="1" dirty="0" err="1">
                <a:latin typeface="Calibri"/>
                <a:cs typeface="Calibri"/>
              </a:rPr>
              <a:t>conocimientos</a:t>
            </a:r>
            <a:r>
              <a:rPr lang="en-US" sz="1500" b="1" dirty="0">
                <a:latin typeface="Calibri"/>
                <a:cs typeface="Calibri"/>
              </a:rPr>
              <a:t>, </a:t>
            </a:r>
            <a:r>
              <a:rPr lang="en-US" sz="1500" b="1" dirty="0" err="1">
                <a:latin typeface="Calibri"/>
                <a:cs typeface="Calibri"/>
              </a:rPr>
              <a:t>herramientas</a:t>
            </a:r>
            <a:r>
              <a:rPr lang="en-US" sz="1500" b="1" dirty="0">
                <a:latin typeface="Calibri"/>
                <a:cs typeface="Calibri"/>
              </a:rPr>
              <a:t> e ideas que </a:t>
            </a:r>
            <a:r>
              <a:rPr lang="en-US" sz="1500" b="1" dirty="0" err="1">
                <a:latin typeface="Calibri"/>
                <a:cs typeface="Calibri"/>
              </a:rPr>
              <a:t>te</a:t>
            </a:r>
            <a:r>
              <a:rPr lang="en-US" sz="1500" b="1" dirty="0">
                <a:latin typeface="Calibri"/>
                <a:cs typeface="Calibri"/>
              </a:rPr>
              <a:t> </a:t>
            </a:r>
            <a:r>
              <a:rPr lang="en-US" sz="1500" b="1" dirty="0" err="1">
                <a:latin typeface="Calibri"/>
                <a:cs typeface="Calibri"/>
              </a:rPr>
              <a:t>servirán</a:t>
            </a:r>
            <a:r>
              <a:rPr lang="en-US" sz="1500" b="1" dirty="0">
                <a:latin typeface="Calibri"/>
                <a:cs typeface="Calibri"/>
              </a:rPr>
              <a:t> a </a:t>
            </a:r>
            <a:r>
              <a:rPr lang="en-US" sz="1500" b="1" dirty="0" err="1">
                <a:latin typeface="Calibri"/>
                <a:cs typeface="Calibri"/>
              </a:rPr>
              <a:t>ti</a:t>
            </a:r>
            <a:r>
              <a:rPr lang="en-US" sz="1500" b="1" dirty="0">
                <a:latin typeface="Calibri"/>
                <a:cs typeface="Calibri"/>
              </a:rPr>
              <a:t> y a </a:t>
            </a:r>
            <a:r>
              <a:rPr lang="en-US" sz="1500" b="1" dirty="0" err="1">
                <a:latin typeface="Calibri"/>
                <a:cs typeface="Calibri"/>
              </a:rPr>
              <a:t>tu</a:t>
            </a:r>
            <a:r>
              <a:rPr lang="en-US" sz="1500" b="1" dirty="0">
                <a:latin typeface="Calibri"/>
                <a:cs typeface="Calibri"/>
              </a:rPr>
              <a:t> </a:t>
            </a:r>
            <a:r>
              <a:rPr lang="en-US" sz="1500" b="1" dirty="0" err="1">
                <a:latin typeface="Calibri"/>
                <a:cs typeface="Calibri"/>
              </a:rPr>
              <a:t>equipo</a:t>
            </a:r>
            <a:r>
              <a:rPr lang="en-US" sz="1500" b="1" dirty="0">
                <a:latin typeface="Calibri"/>
                <a:cs typeface="Calibri"/>
              </a:rPr>
              <a:t> </a:t>
            </a:r>
            <a:r>
              <a:rPr lang="en-US" sz="1500" b="1" dirty="0" err="1">
                <a:latin typeface="Calibri"/>
                <a:cs typeface="Calibri"/>
              </a:rPr>
              <a:t>en</a:t>
            </a:r>
            <a:r>
              <a:rPr lang="en-US" sz="1500" b="1" dirty="0">
                <a:latin typeface="Calibri"/>
                <a:cs typeface="Calibri"/>
              </a:rPr>
              <a:t> la </a:t>
            </a:r>
            <a:r>
              <a:rPr lang="en-US" sz="1500" b="1" dirty="0" err="1">
                <a:latin typeface="Calibri"/>
                <a:cs typeface="Calibri"/>
              </a:rPr>
              <a:t>elaboración</a:t>
            </a:r>
            <a:r>
              <a:rPr lang="en-US" sz="1500" b="1" dirty="0">
                <a:latin typeface="Calibri"/>
                <a:cs typeface="Calibri"/>
              </a:rPr>
              <a:t> de </a:t>
            </a:r>
            <a:r>
              <a:rPr lang="en-US" sz="1500" b="1" dirty="0" err="1">
                <a:latin typeface="Calibri"/>
                <a:cs typeface="Calibri"/>
              </a:rPr>
              <a:t>vuestra</a:t>
            </a:r>
            <a:r>
              <a:rPr lang="en-US" sz="1500" b="1" dirty="0">
                <a:latin typeface="Calibri"/>
                <a:cs typeface="Calibri"/>
              </a:rPr>
              <a:t> </a:t>
            </a:r>
            <a:r>
              <a:rPr lang="en-US" sz="1500" b="1" dirty="0" err="1">
                <a:latin typeface="Calibri"/>
                <a:cs typeface="Calibri"/>
              </a:rPr>
              <a:t>Guía</a:t>
            </a:r>
            <a:r>
              <a:rPr lang="en-US" sz="1500" b="1" dirty="0">
                <a:latin typeface="Calibri"/>
                <a:cs typeface="Calibri"/>
              </a:rPr>
              <a:t> de </a:t>
            </a:r>
            <a:r>
              <a:rPr lang="en-US" sz="1500" b="1" dirty="0" err="1">
                <a:latin typeface="Calibri"/>
                <a:cs typeface="Calibri"/>
              </a:rPr>
              <a:t>viaje</a:t>
            </a:r>
            <a:r>
              <a:rPr lang="en-US" sz="1500" b="1" dirty="0">
                <a:latin typeface="Calibri"/>
                <a:cs typeface="Calibri"/>
              </a:rPr>
              <a:t>.</a:t>
            </a:r>
          </a:p>
          <a:p>
            <a:pPr indent="-228600" algn="just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tx2">
                  <a:lumMod val="75000"/>
                  <a:lumOff val="25000"/>
                </a:schemeClr>
              </a:buClr>
              <a:buSzPct val="92000"/>
            </a:pPr>
            <a:r>
              <a:rPr lang="en-US" sz="1500" b="1" dirty="0">
                <a:latin typeface="Calibri"/>
                <a:cs typeface="Calibri"/>
              </a:rPr>
              <a:t>3º. La </a:t>
            </a:r>
            <a:r>
              <a:rPr lang="en-US" sz="1500" b="1" dirty="0" err="1">
                <a:latin typeface="Calibri"/>
                <a:cs typeface="Calibri"/>
              </a:rPr>
              <a:t>actividad</a:t>
            </a:r>
            <a:r>
              <a:rPr lang="en-US" sz="1500" b="1" dirty="0">
                <a:latin typeface="Calibri"/>
                <a:cs typeface="Calibri"/>
              </a:rPr>
              <a:t> de "</a:t>
            </a:r>
            <a:r>
              <a:rPr lang="en-US" sz="1500" b="1" dirty="0" err="1">
                <a:latin typeface="Calibri"/>
                <a:cs typeface="Calibri"/>
              </a:rPr>
              <a:t>Respostaje</a:t>
            </a:r>
            <a:r>
              <a:rPr lang="en-US" sz="1500" b="1" dirty="0">
                <a:latin typeface="Calibri"/>
                <a:cs typeface="Calibri"/>
              </a:rPr>
              <a:t>" solo la </a:t>
            </a:r>
            <a:r>
              <a:rPr lang="en-US" sz="1500" b="1" dirty="0" err="1">
                <a:latin typeface="Calibri"/>
                <a:cs typeface="Calibri"/>
              </a:rPr>
              <a:t>realizarán</a:t>
            </a:r>
            <a:r>
              <a:rPr lang="en-US" sz="1500" b="1" dirty="0">
                <a:latin typeface="Calibri"/>
                <a:cs typeface="Calibri"/>
              </a:rPr>
              <a:t> </a:t>
            </a:r>
            <a:r>
              <a:rPr lang="en-US" sz="1500" b="1" dirty="0" err="1">
                <a:latin typeface="Calibri"/>
                <a:cs typeface="Calibri"/>
              </a:rPr>
              <a:t>los</a:t>
            </a:r>
            <a:r>
              <a:rPr lang="en-US" sz="1500" b="1" dirty="0">
                <a:latin typeface="Calibri"/>
                <a:cs typeface="Calibri"/>
              </a:rPr>
              <a:t> </a:t>
            </a:r>
            <a:r>
              <a:rPr lang="en-US" sz="1500" b="1" dirty="0" err="1">
                <a:latin typeface="Calibri"/>
                <a:cs typeface="Calibri"/>
              </a:rPr>
              <a:t>componentes</a:t>
            </a:r>
            <a:r>
              <a:rPr lang="en-US" sz="1500" b="1" dirty="0">
                <a:latin typeface="Calibri"/>
                <a:cs typeface="Calibri"/>
              </a:rPr>
              <a:t> de </a:t>
            </a:r>
            <a:r>
              <a:rPr lang="en-US" sz="1500" b="1" dirty="0" err="1">
                <a:latin typeface="Calibri"/>
                <a:cs typeface="Calibri"/>
              </a:rPr>
              <a:t>los</a:t>
            </a:r>
            <a:r>
              <a:rPr lang="en-US" sz="1500" b="1" dirty="0">
                <a:latin typeface="Calibri"/>
                <a:cs typeface="Calibri"/>
              </a:rPr>
              <a:t> </a:t>
            </a:r>
            <a:r>
              <a:rPr lang="en-US" sz="1500" b="1" dirty="0" err="1">
                <a:latin typeface="Calibri"/>
                <a:cs typeface="Calibri"/>
              </a:rPr>
              <a:t>grupos</a:t>
            </a:r>
            <a:r>
              <a:rPr lang="en-US" sz="1500" b="1" dirty="0">
                <a:latin typeface="Calibri"/>
                <a:cs typeface="Calibri"/>
              </a:rPr>
              <a:t> que </a:t>
            </a:r>
            <a:r>
              <a:rPr lang="en-US" sz="1500" b="1" dirty="0" err="1">
                <a:latin typeface="Calibri"/>
                <a:cs typeface="Calibri"/>
              </a:rPr>
              <a:t>estén</a:t>
            </a:r>
            <a:r>
              <a:rPr lang="en-US" sz="1500" b="1" dirty="0">
                <a:latin typeface="Calibri"/>
                <a:cs typeface="Calibri"/>
              </a:rPr>
              <a:t> </a:t>
            </a:r>
            <a:r>
              <a:rPr lang="en-US" sz="1500" b="1" dirty="0" err="1">
                <a:latin typeface="Calibri"/>
                <a:cs typeface="Calibri"/>
              </a:rPr>
              <a:t>teniendo</a:t>
            </a:r>
            <a:r>
              <a:rPr lang="en-US" sz="1500" b="1" dirty="0">
                <a:latin typeface="Calibri"/>
                <a:cs typeface="Calibri"/>
              </a:rPr>
              <a:t> </a:t>
            </a:r>
            <a:r>
              <a:rPr lang="en-US" sz="1500" b="1" dirty="0" err="1">
                <a:latin typeface="Calibri"/>
                <a:cs typeface="Calibri"/>
              </a:rPr>
              <a:t>dificultades</a:t>
            </a:r>
            <a:r>
              <a:rPr lang="en-US" sz="1500" b="1" dirty="0">
                <a:latin typeface="Calibri"/>
                <a:cs typeface="Calibri"/>
              </a:rPr>
              <a:t> </a:t>
            </a:r>
            <a:r>
              <a:rPr lang="en-US" sz="1500" b="1" dirty="0" err="1">
                <a:latin typeface="Calibri"/>
                <a:cs typeface="Calibri"/>
              </a:rPr>
              <a:t>en</a:t>
            </a:r>
            <a:r>
              <a:rPr lang="en-US" sz="1500" b="1" dirty="0">
                <a:latin typeface="Calibri"/>
                <a:cs typeface="Calibri"/>
              </a:rPr>
              <a:t> </a:t>
            </a:r>
            <a:r>
              <a:rPr lang="en-US" sz="1500" b="1" dirty="0" err="1">
                <a:latin typeface="Calibri"/>
                <a:cs typeface="Calibri"/>
              </a:rPr>
              <a:t>el</a:t>
            </a:r>
            <a:r>
              <a:rPr lang="en-US" sz="1500" b="1" dirty="0">
                <a:latin typeface="Calibri"/>
                <a:cs typeface="Calibri"/>
              </a:rPr>
              <a:t> </a:t>
            </a:r>
            <a:r>
              <a:rPr lang="en-US" sz="1500" b="1" dirty="0" err="1">
                <a:latin typeface="Calibri"/>
                <a:cs typeface="Calibri"/>
              </a:rPr>
              <a:t>proceso</a:t>
            </a:r>
            <a:r>
              <a:rPr lang="en-US" sz="1500" b="1" dirty="0">
                <a:latin typeface="Calibri"/>
                <a:cs typeface="Calibri"/>
              </a:rPr>
              <a:t> de </a:t>
            </a:r>
            <a:r>
              <a:rPr lang="en-US" sz="1500" b="1" dirty="0" err="1">
                <a:latin typeface="Calibri"/>
                <a:cs typeface="Calibri"/>
              </a:rPr>
              <a:t>elaboración</a:t>
            </a:r>
            <a:r>
              <a:rPr lang="en-US" sz="1500" b="1" dirty="0">
                <a:latin typeface="Calibri"/>
                <a:cs typeface="Calibri"/>
              </a:rPr>
              <a:t> de </a:t>
            </a:r>
            <a:r>
              <a:rPr lang="en-US" sz="1500" b="1" dirty="0" err="1">
                <a:latin typeface="Calibri"/>
                <a:cs typeface="Calibri"/>
              </a:rPr>
              <a:t>su</a:t>
            </a:r>
            <a:r>
              <a:rPr lang="en-US" sz="1500" b="1" dirty="0">
                <a:latin typeface="Calibri"/>
                <a:cs typeface="Calibri"/>
              </a:rPr>
              <a:t> </a:t>
            </a:r>
            <a:r>
              <a:rPr lang="en-US" sz="1500" b="1" dirty="0" err="1">
                <a:latin typeface="Calibri"/>
                <a:cs typeface="Calibri"/>
              </a:rPr>
              <a:t>Guía</a:t>
            </a:r>
            <a:r>
              <a:rPr lang="en-US" sz="1500" b="1" dirty="0">
                <a:latin typeface="Calibri"/>
                <a:cs typeface="Calibri"/>
              </a:rPr>
              <a:t> de </a:t>
            </a:r>
            <a:r>
              <a:rPr lang="en-US" sz="1500" b="1" dirty="0" err="1">
                <a:latin typeface="Calibri"/>
                <a:cs typeface="Calibri"/>
              </a:rPr>
              <a:t>viaje</a:t>
            </a:r>
            <a:r>
              <a:rPr lang="en-US" sz="1500" b="1" dirty="0">
                <a:latin typeface="Calibri"/>
                <a:cs typeface="Calibri"/>
              </a:rPr>
              <a:t>.</a:t>
            </a:r>
          </a:p>
          <a:p>
            <a:pPr indent="-228600" algn="just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tx2">
                  <a:lumMod val="75000"/>
                  <a:lumOff val="25000"/>
                </a:schemeClr>
              </a:buClr>
              <a:buSzPct val="92000"/>
            </a:pPr>
            <a:r>
              <a:rPr lang="en-US" sz="1500" b="1" dirty="0">
                <a:latin typeface="Calibri"/>
                <a:cs typeface="Calibri"/>
              </a:rPr>
              <a:t>4º. </a:t>
            </a:r>
            <a:r>
              <a:rPr lang="en-US" sz="1500" b="1" dirty="0" err="1">
                <a:latin typeface="Calibri"/>
                <a:cs typeface="Calibri"/>
              </a:rPr>
              <a:t>Recuerda</a:t>
            </a:r>
            <a:r>
              <a:rPr lang="en-US" sz="1500" b="1" dirty="0">
                <a:latin typeface="Calibri"/>
                <a:cs typeface="Calibri"/>
              </a:rPr>
              <a:t> </a:t>
            </a:r>
            <a:r>
              <a:rPr lang="en-US" sz="1500" b="1" dirty="0" err="1">
                <a:latin typeface="Calibri"/>
                <a:cs typeface="Calibri"/>
              </a:rPr>
              <a:t>disfrutar</a:t>
            </a:r>
            <a:r>
              <a:rPr lang="en-US" sz="1500" b="1" dirty="0">
                <a:latin typeface="Calibri"/>
                <a:cs typeface="Calibri"/>
              </a:rPr>
              <a:t> del </a:t>
            </a:r>
            <a:r>
              <a:rPr lang="en-US" sz="1500" b="1" dirty="0" err="1">
                <a:latin typeface="Calibri"/>
                <a:cs typeface="Calibri"/>
              </a:rPr>
              <a:t>proceso</a:t>
            </a:r>
            <a:r>
              <a:rPr lang="en-US" sz="1500" b="1" dirty="0">
                <a:latin typeface="Calibri"/>
                <a:cs typeface="Calibri"/>
              </a:rPr>
              <a:t>, </a:t>
            </a:r>
            <a:r>
              <a:rPr lang="en-US" sz="1500" b="1" dirty="0" err="1">
                <a:latin typeface="Calibri"/>
                <a:cs typeface="Calibri"/>
              </a:rPr>
              <a:t>porque</a:t>
            </a:r>
            <a:r>
              <a:rPr lang="en-US" sz="1500" b="1" dirty="0">
                <a:latin typeface="Calibri"/>
                <a:cs typeface="Calibri"/>
              </a:rPr>
              <a:t> </a:t>
            </a:r>
            <a:r>
              <a:rPr lang="en-US" sz="1500" b="1" dirty="0" err="1">
                <a:latin typeface="Calibri"/>
                <a:cs typeface="Calibri"/>
              </a:rPr>
              <a:t>esto</a:t>
            </a:r>
            <a:r>
              <a:rPr lang="en-US" sz="1500" b="1" dirty="0">
                <a:latin typeface="Calibri"/>
                <a:cs typeface="Calibri"/>
              </a:rPr>
              <a:t> </a:t>
            </a:r>
            <a:r>
              <a:rPr lang="en-US" sz="1500" b="1" dirty="0" err="1">
                <a:latin typeface="Calibri"/>
                <a:cs typeface="Calibri"/>
              </a:rPr>
              <a:t>también</a:t>
            </a:r>
            <a:r>
              <a:rPr lang="en-US" sz="1500" b="1" dirty="0">
                <a:latin typeface="Calibri"/>
                <a:cs typeface="Calibri"/>
              </a:rPr>
              <a:t> es un </a:t>
            </a:r>
            <a:r>
              <a:rPr lang="en-US" sz="1500" b="1" dirty="0" err="1">
                <a:latin typeface="Calibri"/>
                <a:cs typeface="Calibri"/>
              </a:rPr>
              <a:t>viaje</a:t>
            </a:r>
            <a:r>
              <a:rPr lang="en-US" sz="1500" b="1" dirty="0">
                <a:latin typeface="Calibri"/>
                <a:cs typeface="Calibri"/>
              </a:rPr>
              <a:t> </a:t>
            </a:r>
            <a:r>
              <a:rPr lang="en-US" sz="1500" b="1" dirty="0" err="1">
                <a:latin typeface="Calibri"/>
                <a:cs typeface="Calibri"/>
              </a:rPr>
              <a:t>en</a:t>
            </a:r>
            <a:r>
              <a:rPr lang="en-US" sz="1500" b="1" dirty="0">
                <a:latin typeface="Calibri"/>
                <a:cs typeface="Calibri"/>
              </a:rPr>
              <a:t> </a:t>
            </a:r>
            <a:r>
              <a:rPr lang="en-US" sz="1500" b="1" dirty="0" err="1">
                <a:latin typeface="Calibri"/>
                <a:cs typeface="Calibri"/>
              </a:rPr>
              <a:t>el</a:t>
            </a:r>
            <a:r>
              <a:rPr lang="en-US" sz="1500" b="1" dirty="0">
                <a:latin typeface="Calibri"/>
                <a:cs typeface="Calibri"/>
              </a:rPr>
              <a:t> que TODOS </a:t>
            </a:r>
            <a:r>
              <a:rPr lang="en-US" sz="1500" b="1" dirty="0" err="1">
                <a:latin typeface="Calibri"/>
                <a:cs typeface="Calibri"/>
              </a:rPr>
              <a:t>en</a:t>
            </a:r>
            <a:r>
              <a:rPr lang="en-US" sz="1500" b="1" dirty="0">
                <a:latin typeface="Calibri"/>
                <a:cs typeface="Calibri"/>
              </a:rPr>
              <a:t> </a:t>
            </a:r>
            <a:r>
              <a:rPr lang="en-US" sz="1500" b="1" dirty="0" err="1">
                <a:latin typeface="Calibri"/>
                <a:cs typeface="Calibri"/>
              </a:rPr>
              <a:t>equipo</a:t>
            </a:r>
            <a:r>
              <a:rPr lang="en-US" sz="1500" b="1" dirty="0">
                <a:latin typeface="Calibri"/>
                <a:cs typeface="Calibri"/>
              </a:rPr>
              <a:t> </a:t>
            </a:r>
            <a:r>
              <a:rPr lang="en-US" sz="1500" b="1" dirty="0" err="1">
                <a:latin typeface="Calibri"/>
                <a:cs typeface="Calibri"/>
              </a:rPr>
              <a:t>llegaréis</a:t>
            </a:r>
            <a:r>
              <a:rPr lang="en-US" sz="1500" b="1" dirty="0">
                <a:latin typeface="Calibri"/>
                <a:cs typeface="Calibri"/>
              </a:rPr>
              <a:t> a </a:t>
            </a:r>
            <a:r>
              <a:rPr lang="en-US" sz="1500" b="1" dirty="0" err="1">
                <a:latin typeface="Calibri"/>
                <a:cs typeface="Calibri"/>
              </a:rPr>
              <a:t>vuestro</a:t>
            </a:r>
            <a:r>
              <a:rPr lang="en-US" sz="1500" b="1" dirty="0">
                <a:latin typeface="Calibri"/>
                <a:cs typeface="Calibri"/>
              </a:rPr>
              <a:t> </a:t>
            </a:r>
            <a:r>
              <a:rPr lang="en-US" sz="1500" b="1" dirty="0" err="1">
                <a:latin typeface="Calibri"/>
                <a:cs typeface="Calibri"/>
              </a:rPr>
              <a:t>destino</a:t>
            </a:r>
            <a:r>
              <a:rPr lang="en-US" sz="1500" b="1" dirty="0">
                <a:latin typeface="Calibri"/>
                <a:cs typeface="Calibri"/>
              </a:rPr>
              <a:t>.</a:t>
            </a:r>
          </a:p>
        </p:txBody>
      </p:sp>
      <p:grpSp>
        <p:nvGrpSpPr>
          <p:cNvPr id="376" name="Group 375">
            <a:extLst>
              <a:ext uri="{FF2B5EF4-FFF2-40B4-BE49-F238E27FC236}">
                <a16:creationId xmlns:a16="http://schemas.microsoft.com/office/drawing/2014/main" id="{D2D2835C-DDE9-4332-9476-94B711F053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74436" y="6388259"/>
            <a:ext cx="358083" cy="368964"/>
            <a:chOff x="4135740" y="1795926"/>
            <a:chExt cx="558732" cy="575710"/>
          </a:xfrm>
        </p:grpSpPr>
        <p:grpSp>
          <p:nvGrpSpPr>
            <p:cNvPr id="377" name="Group 376">
              <a:extLst>
                <a:ext uri="{FF2B5EF4-FFF2-40B4-BE49-F238E27FC236}">
                  <a16:creationId xmlns:a16="http://schemas.microsoft.com/office/drawing/2014/main" id="{37647015-EE9A-4F89-A88A-DC5786E663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135740" y="1795926"/>
              <a:ext cx="558732" cy="575710"/>
              <a:chOff x="1028007" y="1706560"/>
              <a:chExt cx="575710" cy="575710"/>
            </a:xfrm>
          </p:grpSpPr>
          <p:cxnSp>
            <p:nvCxnSpPr>
              <p:cNvPr id="379" name="Straight Connector 378">
                <a:extLst>
                  <a:ext uri="{FF2B5EF4-FFF2-40B4-BE49-F238E27FC236}">
                    <a16:creationId xmlns:a16="http://schemas.microsoft.com/office/drawing/2014/main" id="{CB275C9D-23AD-4120-B860-4A649881025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0" name="Straight Connector 379">
                <a:extLst>
                  <a:ext uri="{FF2B5EF4-FFF2-40B4-BE49-F238E27FC236}">
                    <a16:creationId xmlns:a16="http://schemas.microsoft.com/office/drawing/2014/main" id="{57793833-C4D8-475A-86F4-45B2FFCF4F7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 rot="16200000"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78" name="Oval 377">
              <a:extLst>
                <a:ext uri="{FF2B5EF4-FFF2-40B4-BE49-F238E27FC236}">
                  <a16:creationId xmlns:a16="http://schemas.microsoft.com/office/drawing/2014/main" id="{CBDF05EB-F6AC-4339-BC6E-8D65276856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36389" y="1946248"/>
              <a:ext cx="157434" cy="15743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uadroTexto 2">
            <a:extLst>
              <a:ext uri="{FF2B5EF4-FFF2-40B4-BE49-F238E27FC236}">
                <a16:creationId xmlns:a16="http://schemas.microsoft.com/office/drawing/2014/main" id="{1BEC8BC0-F0C3-F0E7-728D-E165DA856D3D}"/>
              </a:ext>
            </a:extLst>
          </p:cNvPr>
          <p:cNvSpPr txBox="1"/>
          <p:nvPr/>
        </p:nvSpPr>
        <p:spPr>
          <a:xfrm>
            <a:off x="11180033" y="51394"/>
            <a:ext cx="100946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400" dirty="0">
                <a:latin typeface="Arial Rounded MT Bold" panose="020F0704030504030204" pitchFamily="34" charset="0"/>
              </a:rPr>
              <a:t>6º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C4FB16E5-8218-1489-7EB6-884765507A6F}"/>
              </a:ext>
            </a:extLst>
          </p:cNvPr>
          <p:cNvSpPr txBox="1"/>
          <p:nvPr/>
        </p:nvSpPr>
        <p:spPr>
          <a:xfrm>
            <a:off x="989764" y="6393979"/>
            <a:ext cx="40038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FFFF00"/>
                </a:solidFill>
              </a:rPr>
              <a:t>Henar Lotero López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StreetscapeVTI">
  <a:themeElements>
    <a:clrScheme name="Streetscape2">
      <a:dk1>
        <a:sysClr val="windowText" lastClr="000000"/>
      </a:dk1>
      <a:lt1>
        <a:srgbClr val="FFFFFF"/>
      </a:lt1>
      <a:dk2>
        <a:srgbClr val="191919"/>
      </a:dk2>
      <a:lt2>
        <a:srgbClr val="F3F2EE"/>
      </a:lt2>
      <a:accent1>
        <a:srgbClr val="448885"/>
      </a:accent1>
      <a:accent2>
        <a:srgbClr val="627C58"/>
      </a:accent2>
      <a:accent3>
        <a:srgbClr val="848358"/>
      </a:accent3>
      <a:accent4>
        <a:srgbClr val="547096"/>
      </a:accent4>
      <a:accent5>
        <a:srgbClr val="646464"/>
      </a:accent5>
      <a:accent6>
        <a:srgbClr val="A8A8A8"/>
      </a:accent6>
      <a:hlink>
        <a:srgbClr val="0563C1"/>
      </a:hlink>
      <a:folHlink>
        <a:srgbClr val="954F72"/>
      </a:folHlink>
    </a:clrScheme>
    <a:fontScheme name="Street">
      <a:majorFont>
        <a:latin typeface="Franklin Gothic Heavy"/>
        <a:ea typeface=""/>
        <a:cs typeface=""/>
      </a:majorFont>
      <a:minorFont>
        <a:latin typeface="Consola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treetscapeVTI" id="{B20F88EA-96D0-4E96-9207-A1488DAC5867}" vid="{3F7E5CFE-E584-4E58-A75E-141AC45B14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125</Words>
  <Application>Microsoft Office PowerPoint</Application>
  <PresentationFormat>Panorámica</PresentationFormat>
  <Paragraphs>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Arial Rounded MT Bold</vt:lpstr>
      <vt:lpstr>Calibri</vt:lpstr>
      <vt:lpstr>Consolas</vt:lpstr>
      <vt:lpstr>Franklin Gothic Heavy</vt:lpstr>
      <vt:lpstr>StreetscapeVTI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Henar Maestra A.L.</dc:creator>
  <cp:lastModifiedBy>henarlot@gmail.com</cp:lastModifiedBy>
  <cp:revision>142</cp:revision>
  <dcterms:created xsi:type="dcterms:W3CDTF">2023-06-06T19:53:48Z</dcterms:created>
  <dcterms:modified xsi:type="dcterms:W3CDTF">2023-06-07T15:55:58Z</dcterms:modified>
</cp:coreProperties>
</file>