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0B8EF9-46B0-454A-9561-C7062C6C4CEE}" v="620" dt="2023-06-07T16:32:53.7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9020" autoAdjust="0"/>
    <p:restoredTop sz="94660"/>
  </p:normalViewPr>
  <p:slideViewPr>
    <p:cSldViewPr snapToGrid="0">
      <p:cViewPr varScale="1">
        <p:scale>
          <a:sx n="46" d="100"/>
          <a:sy n="46" d="100"/>
        </p:scale>
        <p:origin x="-91" y="-9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A21818-E75A-458F-AC5B-0E9A2C76B8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8056" y="448056"/>
            <a:ext cx="11292840" cy="3401568"/>
          </a:xfrm>
        </p:spPr>
        <p:txBody>
          <a:bodyPr anchor="b">
            <a:normAutofit/>
          </a:bodyPr>
          <a:lstStyle>
            <a:lvl1pPr algn="l">
              <a:defRPr sz="64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6EE64DE-978B-4F95-BB3C-D027D80087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8056" y="4471416"/>
            <a:ext cx="11292840" cy="1481328"/>
          </a:xfrm>
        </p:spPr>
        <p:txBody>
          <a:bodyPr/>
          <a:lstStyle>
            <a:lvl1pPr marL="0" indent="0" algn="l">
              <a:lnSpc>
                <a:spcPct val="120000"/>
              </a:lnSpc>
              <a:buNone/>
              <a:defRPr sz="2400">
                <a:solidFill>
                  <a:schemeClr val="tx2">
                    <a:alpha val="5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C66CC717-08C5-4F3E-B8AA-BA93C8755982}"/>
              </a:ext>
            </a:extLst>
          </p:cNvPr>
          <p:cNvCxnSpPr>
            <a:cxnSpLocks/>
          </p:cNvCxnSpPr>
          <p:nvPr/>
        </p:nvCxnSpPr>
        <p:spPr>
          <a:xfrm>
            <a:off x="449400" y="4122000"/>
            <a:ext cx="112932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4">
            <a:extLst>
              <a:ext uri="{FF2B5EF4-FFF2-40B4-BE49-F238E27FC236}">
                <a16:creationId xmlns:a16="http://schemas.microsoft.com/office/drawing/2014/main" xmlns="" id="{896B5700-AA45-4E20-8BE5-2762041130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0832" y="6153912"/>
            <a:ext cx="5397056" cy="502920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l">
              <a:defRPr sz="900" cap="all" spc="200" baseline="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r>
              <a:rPr lang="en-US" spc="200" dirty="0"/>
              <a:t>Sample Footer Text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7C5B7199-CC00-4D38-8B48-F8A5391129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38232" y="6153912"/>
            <a:ext cx="1510856" cy="5029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fld id="{0D309695-DEC3-40DA-9DF5-330280C9D0E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xmlns="" id="{16BC76EC-3453-4CE0-A71D-BD21940757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2912" y="6152968"/>
            <a:ext cx="3457576" cy="502920"/>
          </a:xfrm>
          <a:prstGeom prst="rect">
            <a:avLst/>
          </a:prstGeom>
        </p:spPr>
        <p:txBody>
          <a:bodyPr wrap="square" lIns="0" tIns="0" rIns="0" bIns="0" anchor="ctr" anchorCtr="0">
            <a:normAutofit/>
          </a:bodyPr>
          <a:lstStyle>
            <a:lvl1pPr>
              <a:defRPr sz="900" cap="all" spc="200" baseline="0">
                <a:solidFill>
                  <a:schemeClr val="tx1">
                    <a:alpha val="55000"/>
                  </a:schemeClr>
                </a:solidFill>
              </a:defRPr>
            </a:lvl1pPr>
          </a:lstStyle>
          <a:p>
            <a:fld id="{8256C2ED-54A4-480D-B5C8-65C0D62359B9}" type="datetime2">
              <a:rPr lang="en-US" smtClean="0"/>
              <a:pPr/>
              <a:t>Tuesday, June 13, 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36978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733FC-38A1-463C-BF3D-0D99784E0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AFD076A-A004-4560-A43B-028624E20D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48056" y="1956816"/>
            <a:ext cx="11301984" cy="39959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FCFBA60-9309-4F2A-9FA9-305C4AFBEC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53CF612A-4CB0-4F57-9A87-F049CECB184D}" type="datetime2">
              <a:rPr lang="en-US" smtClean="0"/>
              <a:pPr/>
              <a:t>Tuesday, June 13,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91BF451-928F-4E55-8A76-111D0E211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B5EC161-BA80-4E93-AEB1-B61E38C09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2755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EA44E3E-5EFE-4FCB-86A2-5E20CC6525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0232136" y="448056"/>
            <a:ext cx="1581912" cy="55046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495005E-2E0C-4200-BF29-1135A35EE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38912" y="438912"/>
            <a:ext cx="9436608" cy="55046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12BBBED-3B21-4271-BC0F-BBA258B59D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8F397F40-C8F7-4897-A6B8-241042F913A9}" type="datetime2">
              <a:rPr lang="en-US" smtClean="0"/>
              <a:pPr/>
              <a:t>Tuesday, June 13,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D89CED5-56F3-4943-8143-918F7A860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9C87180-7248-4741-8E3B-9AAFB414D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9993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9B7685-BDD9-488F-B082-33592E0F1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9CB5FF-7FB5-4B8A-BF1C-48765D40B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056" y="1735200"/>
            <a:ext cx="11293200" cy="3783013"/>
          </a:xfrm>
        </p:spPr>
        <p:txBody>
          <a:bodyPr wrap="square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BDA03860-F8F0-4186-B5D0-72C935B2C2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0832" y="6153912"/>
            <a:ext cx="5397056" cy="502920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l">
              <a:defRPr sz="900" cap="all" spc="200" baseline="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r>
              <a:rPr lang="en-US" spc="200" dirty="0"/>
              <a:t>Sample Footer Text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60B9D802-9E36-42DA-B6CA-6C937CBE8A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38232" y="6153912"/>
            <a:ext cx="1510856" cy="5029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fld id="{0D309695-DEC3-40DA-9DF5-330280C9D0E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xmlns="" id="{C227B5A7-BF66-4C50-9DAD-A24070310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2912" y="6152968"/>
            <a:ext cx="3457576" cy="502920"/>
          </a:xfrm>
          <a:prstGeom prst="rect">
            <a:avLst/>
          </a:prstGeom>
        </p:spPr>
        <p:txBody>
          <a:bodyPr wrap="square" lIns="0" tIns="0" rIns="0" bIns="0" anchor="ctr" anchorCtr="0">
            <a:normAutofit/>
          </a:bodyPr>
          <a:lstStyle>
            <a:lvl1pPr>
              <a:defRPr sz="900" cap="all" spc="200" baseline="0">
                <a:solidFill>
                  <a:schemeClr val="tx1">
                    <a:alpha val="55000"/>
                  </a:schemeClr>
                </a:solidFill>
              </a:defRPr>
            </a:lvl1pPr>
          </a:lstStyle>
          <a:p>
            <a:fld id="{8256C2ED-54A4-480D-B5C8-65C0D62359B9}" type="datetime2">
              <a:rPr lang="en-US" smtClean="0"/>
              <a:pPr/>
              <a:t>Tuesday, June 13, 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55134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6E2B8D-DB20-44D1-84BC-F76685913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448056"/>
            <a:ext cx="11311128" cy="3401568"/>
          </a:xfrm>
        </p:spPr>
        <p:txBody>
          <a:bodyPr anchor="b">
            <a:normAutofit/>
          </a:bodyPr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594C298-618E-4642-8F2B-8DD253ED5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8056" y="4471416"/>
            <a:ext cx="11292840" cy="1481328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2400">
                <a:solidFill>
                  <a:schemeClr val="tx2">
                    <a:alpha val="5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2B3ECD5-2EEA-457B-9C93-36F8AF368E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10EDCA73-0A86-4195-A787-75037827079D}" type="datetime2">
              <a:rPr lang="en-US" smtClean="0"/>
              <a:pPr/>
              <a:t>Tuesday, June 13,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9A15D4-F172-4025-9290-C8F5D4197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926CD73-9984-4E1D-BD74-37115C1F4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E99FAD47-5E44-4EE5-A422-A77593F8F3A3}"/>
              </a:ext>
            </a:extLst>
          </p:cNvPr>
          <p:cNvCxnSpPr>
            <a:cxnSpLocks/>
          </p:cNvCxnSpPr>
          <p:nvPr/>
        </p:nvCxnSpPr>
        <p:spPr>
          <a:xfrm>
            <a:off x="449400" y="4122000"/>
            <a:ext cx="112932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82383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974E41-AB27-418C-AA9E-8F863DDE3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B9E10A-E18D-4122-A71B-0A22F695E0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8056" y="1735200"/>
            <a:ext cx="5431536" cy="4214750"/>
          </a:xfrm>
        </p:spPr>
        <p:txBody>
          <a:bodyPr/>
          <a:lstStyle>
            <a:lvl1pPr marL="450000">
              <a:defRPr/>
            </a:lvl1pPr>
            <a:lvl2pPr marL="900000">
              <a:defRPr/>
            </a:lvl2pPr>
            <a:lvl3pPr marL="1350000">
              <a:defRPr/>
            </a:lvl3pPr>
            <a:lvl4pPr marL="1800000">
              <a:defRPr/>
            </a:lvl4pPr>
            <a:lvl5pPr marL="22500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0CB980D-2720-431B-88C8-4D837023BB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9360" y="1735200"/>
            <a:ext cx="5431536" cy="4214750"/>
          </a:xfrm>
        </p:spPr>
        <p:txBody>
          <a:bodyPr/>
          <a:lstStyle>
            <a:lvl2pPr marL="900000">
              <a:defRPr/>
            </a:lvl2pPr>
            <a:lvl3pPr marL="1350000">
              <a:defRPr/>
            </a:lvl3pPr>
            <a:lvl4pPr marL="1800000">
              <a:defRPr/>
            </a:lvl4pPr>
            <a:lvl5pPr marL="24300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E8EB211-F6F7-4C53-B25F-F1EBF7A8BF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83C75374-B296-498E-A935-80631EA9020D}" type="datetime2">
              <a:rPr lang="en-US" smtClean="0"/>
              <a:pPr/>
              <a:t>Tuesday, June 13,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0AA830D-482E-415E-B855-D561B94BD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D7FB2AC-9F49-4D35-8C5E-ECECC6B13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6854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025D59-DC0A-4295-8714-902B54B98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11311128" cy="114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67A33E2-E7AE-4E37-9DF1-69697E45D2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8056" y="1774952"/>
            <a:ext cx="5431536" cy="612648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2000" b="0" i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A2E79D5-E651-4B82-AFAA-DE6E16AC3E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8056" y="2752344"/>
            <a:ext cx="5431536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1A91196-F771-42C3-A726-A4ECF561FF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09360" y="1774952"/>
            <a:ext cx="5431536" cy="612648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2000" b="0" i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776BA18-D373-4B5F-B812-5D5E4C2378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09360" y="2752344"/>
            <a:ext cx="5431536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395D0EB-9F99-4C95-ADA6-AC6B493CCA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B098B728-214A-4ABC-8432-5B3A5A66A987}" type="datetime2">
              <a:rPr lang="en-US" smtClean="0"/>
              <a:pPr/>
              <a:t>Tuesday, June 13, 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7EB69A9-1E48-4683-8873-D888C39E6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57E419C-3010-4562-BA4B-ECBC2DBE6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0825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D58066-A255-4886-A4B0-2AC829A76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11311128" cy="5559552"/>
          </a:xfrm>
        </p:spPr>
        <p:txBody>
          <a:bodyPr wrap="square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068D80A-6560-46E3-AF30-9CEC54EA74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015F02D0-6806-43AF-9888-2359BF40C204}" type="datetime2">
              <a:rPr lang="en-US" smtClean="0"/>
              <a:pPr/>
              <a:t>Tuesday, June 13,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AB673C2-FB1E-46F5-8CFB-93B9DB807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91E2120-410F-4382-81AB-37F161F72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2755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2802222-E41B-48E7-BF06-5C5509D621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8EE14D2D-B1AF-4197-82D6-FC1F8BD05681}" type="datetime2">
              <a:rPr lang="en-US" smtClean="0"/>
              <a:pPr/>
              <a:t>Tuesday, June 13, 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7A636E3-B721-46E8-882F-C123530F0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4FC1178-3E0E-449A-B799-009C04C06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5317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C23392-4FF4-4922-A14E-8AA23A9BD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3447288" cy="1069848"/>
          </a:xfrm>
        </p:spPr>
        <p:txBody>
          <a:bodyPr wrap="square"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04FB38E-5055-4C9B-9A3B-A7B3A4887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0832" y="393192"/>
            <a:ext cx="7379208" cy="5559552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E2EC2DB-2ED3-408C-BFF2-F413C9D8F9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8056" y="1733550"/>
            <a:ext cx="3447288" cy="421919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1374FDF-3000-4B2C-AC88-8CE34D6805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98771CEB-9838-4245-91B8-EFBAFE2D8B44}" type="datetime2">
              <a:rPr lang="en-US" smtClean="0"/>
              <a:pPr/>
              <a:t>Tuesday, June 13,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DA0B7F4-5B8C-49BD-9BDA-FCBD13E24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502BC00-0803-4A53-8657-91CE0DB80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4067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5C2A98-C272-40D9-B75A-77A3D5867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3447288" cy="1069848"/>
          </a:xfrm>
        </p:spPr>
        <p:txBody>
          <a:bodyPr wrap="square"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AD50DAC-9AC3-4A9A-91B7-6C95E43625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370832" y="441324"/>
            <a:ext cx="7373112" cy="55114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3721B04-C243-49A9-B5D3-4833792909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8056" y="1735200"/>
            <a:ext cx="3447288" cy="421475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38E949C-DD35-44F6-B45A-35134D7E12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51D3F6BF-A585-41F8-88DF-7E5D069F892A}" type="datetime2">
              <a:rPr lang="en-US" smtClean="0"/>
              <a:pPr/>
              <a:t>Tuesday, June 13,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BC70102-4B8E-4FEC-9BB7-97FDC1EAB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86693AF-08A9-4388-A9B8-174D53955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8889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3DDBCE8-F60C-4E3A-83C0-BDE8DD2DE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11301984" cy="11412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4BBC57F-72F2-48BC-B1EE-1F2C6155D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8056" y="1733550"/>
            <a:ext cx="11293200" cy="3783013"/>
          </a:xfrm>
          <a:prstGeom prst="rect">
            <a:avLst/>
          </a:prstGeom>
        </p:spPr>
        <p:txBody>
          <a:bodyPr vert="horz" lIns="0" tIns="0" rIns="9144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30FBC45-A4BC-4EE5-82B1-8BC7912255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0832" y="6153912"/>
            <a:ext cx="5397056" cy="502920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l">
              <a:defRPr sz="900" cap="all" spc="200" baseline="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r>
              <a:rPr lang="en-US" spc="200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25E1300-1995-409E-B058-59180872B6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38232" y="6153912"/>
            <a:ext cx="1510856" cy="5029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fld id="{0D309695-DEC3-40DA-9DF5-330280C9D0E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xmlns="" id="{639030E9-7F3B-403F-96B2-7C2C627C30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2912" y="6152968"/>
            <a:ext cx="3457576" cy="502920"/>
          </a:xfrm>
          <a:prstGeom prst="rect">
            <a:avLst/>
          </a:prstGeom>
        </p:spPr>
        <p:txBody>
          <a:bodyPr wrap="square" lIns="0" tIns="0" rIns="0" bIns="0" anchor="ctr" anchorCtr="0">
            <a:normAutofit/>
          </a:bodyPr>
          <a:lstStyle>
            <a:lvl1pPr>
              <a:defRPr sz="900" cap="all" spc="200" baseline="0">
                <a:solidFill>
                  <a:schemeClr val="tx1">
                    <a:alpha val="55000"/>
                  </a:schemeClr>
                </a:solidFill>
              </a:defRPr>
            </a:lvl1pPr>
          </a:lstStyle>
          <a:p>
            <a:fld id="{8256C2ED-54A4-480D-B5C8-65C0D62359B9}" type="datetime2">
              <a:rPr lang="en-US" smtClean="0"/>
              <a:pPr/>
              <a:t>Tuesday, June 13, 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815091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i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50000" indent="-448056" algn="l" defTabSz="914400" rtl="0" eaLnBrk="1" latinLnBrk="0" hangingPunct="1">
        <a:lnSpc>
          <a:spcPct val="140000"/>
        </a:lnSpc>
        <a:spcBef>
          <a:spcPts val="1000"/>
        </a:spcBef>
        <a:buFont typeface="Calibri Light" panose="020F0302020204030204" pitchFamily="34" charset="0"/>
        <a:buChar char="→"/>
        <a:defRPr sz="18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1pPr>
      <a:lvl2pPr marL="900000" indent="-448056" algn="l" defTabSz="914400" rtl="0" eaLnBrk="1" latinLnBrk="0" hangingPunct="1">
        <a:lnSpc>
          <a:spcPct val="140000"/>
        </a:lnSpc>
        <a:spcBef>
          <a:spcPts val="500"/>
        </a:spcBef>
        <a:buFont typeface="Calibri Light" panose="020F0302020204030204" pitchFamily="34" charset="0"/>
        <a:buChar char="→"/>
        <a:defRPr sz="18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2pPr>
      <a:lvl3pPr marL="1350000" indent="-448056" algn="l" defTabSz="914400" rtl="0" eaLnBrk="1" latinLnBrk="0" hangingPunct="1">
        <a:lnSpc>
          <a:spcPct val="140000"/>
        </a:lnSpc>
        <a:spcBef>
          <a:spcPts val="500"/>
        </a:spcBef>
        <a:buFont typeface="Calibri Light" panose="020F0302020204030204" pitchFamily="34" charset="0"/>
        <a:buChar char="→"/>
        <a:defRPr sz="18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3pPr>
      <a:lvl4pPr marL="1800000" indent="-448056" algn="l" defTabSz="914400" rtl="0" eaLnBrk="1" latinLnBrk="0" hangingPunct="1">
        <a:lnSpc>
          <a:spcPct val="140000"/>
        </a:lnSpc>
        <a:spcBef>
          <a:spcPts val="500"/>
        </a:spcBef>
        <a:buFont typeface="Calibri Light" panose="020F0302020204030204" pitchFamily="34" charset="0"/>
        <a:buChar char="→"/>
        <a:defRPr sz="18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4pPr>
      <a:lvl5pPr marL="2250000" indent="-448056" algn="l" defTabSz="914400" rtl="0" eaLnBrk="1" latinLnBrk="0" hangingPunct="1">
        <a:lnSpc>
          <a:spcPct val="140000"/>
        </a:lnSpc>
        <a:spcBef>
          <a:spcPts val="500"/>
        </a:spcBef>
        <a:buFont typeface="Calibri Light" panose="020F0302020204030204" pitchFamily="34" charset="0"/>
        <a:buChar char="→"/>
        <a:defRPr sz="18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15">
            <a:extLst>
              <a:ext uri="{FF2B5EF4-FFF2-40B4-BE49-F238E27FC236}">
                <a16:creationId xmlns:a16="http://schemas.microsoft.com/office/drawing/2014/main" xmlns="" id="{31425D08-6505-4F53-9B03-D2F2893634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3B03D29-AA7E-F747-9295-B2351F0BB314}"/>
              </a:ext>
            </a:extLst>
          </p:cNvPr>
          <p:cNvSpPr txBox="1"/>
          <p:nvPr/>
        </p:nvSpPr>
        <p:spPr>
          <a:xfrm>
            <a:off x="448056" y="388800"/>
            <a:ext cx="11333636" cy="860400"/>
          </a:xfrm>
          <a:prstGeom prst="rect">
            <a:avLst/>
          </a:prstGeom>
        </p:spPr>
        <p:txBody>
          <a:bodyPr rot="0" spcFirstLastPara="0" vertOverflow="overflow" horzOverflow="overflow" vert="horz" wrap="square" lIns="0" tIns="0" rIns="0" bIns="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2800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 NSTRUCCIONES </a:t>
            </a:r>
            <a:r>
              <a:rPr lang="en-US" sz="2800" i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PARA REALIZAR TU ESPACIO DE ACTIVIDADES</a:t>
            </a:r>
          </a:p>
        </p:txBody>
      </p:sp>
      <p:cxnSp>
        <p:nvCxnSpPr>
          <p:cNvPr id="67" name="Straight Connector 17">
            <a:extLst>
              <a:ext uri="{FF2B5EF4-FFF2-40B4-BE49-F238E27FC236}">
                <a16:creationId xmlns:a16="http://schemas.microsoft.com/office/drawing/2014/main" xmlns="" id="{B32E796E-8D19-4926-B7B8-653B019390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50000" y="1609200"/>
            <a:ext cx="5434694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2664A3E-FFCB-903E-C280-1339D81ED3D6}"/>
              </a:ext>
            </a:extLst>
          </p:cNvPr>
          <p:cNvSpPr txBox="1"/>
          <p:nvPr/>
        </p:nvSpPr>
        <p:spPr>
          <a:xfrm>
            <a:off x="448056" y="1944000"/>
            <a:ext cx="5432044" cy="4006800"/>
          </a:xfrm>
          <a:prstGeom prst="rect">
            <a:avLst/>
          </a:prstGeom>
        </p:spPr>
        <p:txBody>
          <a:bodyPr rot="0" spcFirstLastPara="0" vertOverflow="overflow" horzOverflow="overflow" vert="horz" wrap="square" lIns="0" tIns="0" rIns="91440" bIns="0" numCol="1" spcCol="0" rtlCol="0" fromWordArt="0" anchorCtr="0" forceAA="0" compatLnSpc="1">
            <a:prstTxWarp prst="textNoShape">
              <a:avLst/>
            </a:prstTxWarp>
            <a:noAutofit/>
          </a:bodyPr>
          <a:lstStyle/>
          <a:p>
            <a:pPr indent="-448056">
              <a:lnSpc>
                <a:spcPct val="130000"/>
              </a:lnSpc>
              <a:spcAft>
                <a:spcPts val="600"/>
              </a:spcAft>
              <a:buFont typeface="Calibri Light" panose="020F0302020204030204" pitchFamily="34" charset="0"/>
              <a:buChar char="→"/>
            </a:pPr>
            <a:r>
              <a:rPr lang="en-US" dirty="0"/>
              <a:t>1- </a:t>
            </a:r>
            <a:r>
              <a:rPr lang="en-US" dirty="0" err="1"/>
              <a:t>Debes</a:t>
            </a:r>
            <a:r>
              <a:rPr lang="en-US" dirty="0"/>
              <a:t> </a:t>
            </a:r>
            <a:r>
              <a:rPr lang="en-US" dirty="0" err="1"/>
              <a:t>entender</a:t>
            </a:r>
            <a:r>
              <a:rPr lang="en-US" dirty="0"/>
              <a:t> </a:t>
            </a:r>
            <a:r>
              <a:rPr lang="en-US" dirty="0" err="1"/>
              <a:t>correctamente</a:t>
            </a:r>
            <a:r>
              <a:rPr lang="en-US" dirty="0"/>
              <a:t> lo </a:t>
            </a:r>
            <a:r>
              <a:rPr lang="en-US" dirty="0" err="1"/>
              <a:t>que</a:t>
            </a:r>
            <a:r>
              <a:rPr lang="en-US" dirty="0"/>
              <a:t> se </a:t>
            </a:r>
            <a:r>
              <a:rPr lang="en-US" dirty="0" err="1"/>
              <a:t>pide</a:t>
            </a:r>
            <a:r>
              <a:rPr lang="en-US" dirty="0"/>
              <a:t> en </a:t>
            </a:r>
            <a:r>
              <a:rPr lang="en-US" dirty="0" err="1"/>
              <a:t>cada</a:t>
            </a:r>
            <a:r>
              <a:rPr lang="en-US" dirty="0"/>
              <a:t> </a:t>
            </a:r>
            <a:r>
              <a:rPr lang="en-US" dirty="0" err="1"/>
              <a:t>actividad</a:t>
            </a:r>
            <a:r>
              <a:rPr lang="en-US" dirty="0"/>
              <a:t>.</a:t>
            </a:r>
          </a:p>
          <a:p>
            <a:pPr indent="-448056">
              <a:lnSpc>
                <a:spcPct val="130000"/>
              </a:lnSpc>
              <a:spcAft>
                <a:spcPts val="600"/>
              </a:spcAft>
              <a:buFont typeface="Calibri Light" panose="020F0302020204030204" pitchFamily="34" charset="0"/>
              <a:buChar char="→"/>
            </a:pPr>
            <a:r>
              <a:rPr lang="en-US" dirty="0"/>
              <a:t>2- </a:t>
            </a:r>
            <a:r>
              <a:rPr lang="en-US" dirty="0" err="1"/>
              <a:t>Hasta</a:t>
            </a:r>
            <a:r>
              <a:rPr lang="en-US" dirty="0"/>
              <a:t> la </a:t>
            </a:r>
            <a:r>
              <a:rPr lang="en-US" dirty="0" err="1"/>
              <a:t>actividad</a:t>
            </a:r>
            <a:r>
              <a:rPr lang="en-US" dirty="0"/>
              <a:t> nº3 en </a:t>
            </a:r>
            <a:r>
              <a:rPr lang="en-US" dirty="0" err="1"/>
              <a:t>obligatorio</a:t>
            </a:r>
            <a:r>
              <a:rPr lang="en-US" dirty="0"/>
              <a:t>. Si al </a:t>
            </a:r>
            <a:r>
              <a:rPr lang="en-US" dirty="0" err="1"/>
              <a:t>realizar</a:t>
            </a:r>
            <a:r>
              <a:rPr lang="en-US" dirty="0"/>
              <a:t> </a:t>
            </a: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actividad</a:t>
            </a:r>
            <a:r>
              <a:rPr lang="en-US" dirty="0"/>
              <a:t> has </a:t>
            </a:r>
            <a:r>
              <a:rPr lang="en-US" dirty="0" err="1"/>
              <a:t>encontrado</a:t>
            </a:r>
            <a:r>
              <a:rPr lang="en-US" dirty="0"/>
              <a:t> </a:t>
            </a:r>
            <a:r>
              <a:rPr lang="en-US" dirty="0" err="1"/>
              <a:t>alguna</a:t>
            </a:r>
            <a:r>
              <a:rPr lang="en-US" dirty="0"/>
              <a:t> </a:t>
            </a:r>
            <a:r>
              <a:rPr lang="en-US" dirty="0" err="1"/>
              <a:t>dificultad</a:t>
            </a:r>
            <a:r>
              <a:rPr lang="en-US" dirty="0"/>
              <a:t>, </a:t>
            </a:r>
            <a:r>
              <a:rPr lang="en-US" dirty="0" err="1"/>
              <a:t>pasa</a:t>
            </a:r>
            <a:r>
              <a:rPr lang="en-US" dirty="0"/>
              <a:t> </a:t>
            </a:r>
            <a:r>
              <a:rPr lang="en-US" dirty="0" err="1"/>
              <a:t>directamente</a:t>
            </a:r>
            <a:r>
              <a:rPr lang="en-US" dirty="0"/>
              <a:t> al REPOSTAJE, </a:t>
            </a:r>
            <a:r>
              <a:rPr lang="en-US" dirty="0" err="1"/>
              <a:t>después</a:t>
            </a:r>
            <a:r>
              <a:rPr lang="en-US" dirty="0"/>
              <a:t> </a:t>
            </a:r>
            <a:r>
              <a:rPr lang="en-US" dirty="0" err="1"/>
              <a:t>podrás</a:t>
            </a:r>
            <a:r>
              <a:rPr lang="en-US" dirty="0"/>
              <a:t> </a:t>
            </a:r>
            <a:r>
              <a:rPr lang="en-US" dirty="0" err="1"/>
              <a:t>continuar</a:t>
            </a:r>
            <a:r>
              <a:rPr lang="en-US" dirty="0"/>
              <a:t> a la meta o </a:t>
            </a:r>
            <a:r>
              <a:rPr lang="en-US" dirty="0" err="1"/>
              <a:t>podrás</a:t>
            </a:r>
            <a:r>
              <a:rPr lang="en-US" dirty="0"/>
              <a:t> </a:t>
            </a:r>
            <a:r>
              <a:rPr lang="en-US" dirty="0" err="1"/>
              <a:t>regresar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comprender</a:t>
            </a:r>
            <a:r>
              <a:rPr lang="en-US" dirty="0"/>
              <a:t> </a:t>
            </a:r>
            <a:r>
              <a:rPr lang="en-US" dirty="0" err="1"/>
              <a:t>mejor</a:t>
            </a:r>
            <a:r>
              <a:rPr lang="en-US" dirty="0"/>
              <a:t>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actividades</a:t>
            </a:r>
            <a:r>
              <a:rPr lang="en-US" dirty="0"/>
              <a:t> en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has </a:t>
            </a:r>
            <a:r>
              <a:rPr lang="en-US" dirty="0" err="1"/>
              <a:t>tenido</a:t>
            </a:r>
            <a:r>
              <a:rPr lang="en-US" dirty="0"/>
              <a:t> </a:t>
            </a:r>
            <a:r>
              <a:rPr lang="en-US" dirty="0" err="1"/>
              <a:t>problemas</a:t>
            </a:r>
            <a:r>
              <a:rPr lang="en-US" dirty="0"/>
              <a:t>.</a:t>
            </a:r>
          </a:p>
          <a:p>
            <a:pPr indent="-448056">
              <a:lnSpc>
                <a:spcPct val="130000"/>
              </a:lnSpc>
              <a:spcAft>
                <a:spcPts val="600"/>
              </a:spcAft>
              <a:buFont typeface="Calibri Light" panose="020F0302020204030204" pitchFamily="34" charset="0"/>
              <a:buChar char="→"/>
            </a:pPr>
            <a:r>
              <a:rPr lang="en-US" dirty="0"/>
              <a:t>3-Recuerda </a:t>
            </a:r>
            <a:r>
              <a:rPr lang="en-US" dirty="0" err="1"/>
              <a:t>disfrutar</a:t>
            </a:r>
            <a:r>
              <a:rPr lang="en-US" dirty="0"/>
              <a:t> en el </a:t>
            </a:r>
            <a:r>
              <a:rPr lang="en-US" dirty="0" err="1"/>
              <a:t>proceso</a:t>
            </a:r>
            <a:r>
              <a:rPr lang="en-US" dirty="0"/>
              <a:t>. No se </a:t>
            </a:r>
            <a:r>
              <a:rPr lang="en-US" dirty="0" err="1"/>
              <a:t>trata</a:t>
            </a:r>
            <a:r>
              <a:rPr lang="en-US" dirty="0"/>
              <a:t> de </a:t>
            </a:r>
            <a:r>
              <a:rPr lang="en-US" dirty="0" err="1"/>
              <a:t>llegar</a:t>
            </a:r>
            <a:r>
              <a:rPr lang="en-US" dirty="0"/>
              <a:t> lo antes </a:t>
            </a:r>
            <a:r>
              <a:rPr lang="en-US" dirty="0" err="1"/>
              <a:t>posible</a:t>
            </a:r>
            <a:r>
              <a:rPr lang="en-US" dirty="0"/>
              <a:t>, se </a:t>
            </a:r>
            <a:r>
              <a:rPr lang="en-US" dirty="0" err="1"/>
              <a:t>trata</a:t>
            </a:r>
            <a:r>
              <a:rPr lang="en-US" dirty="0"/>
              <a:t> de </a:t>
            </a:r>
            <a:r>
              <a:rPr lang="en-US" dirty="0" err="1"/>
              <a:t>hacerlo</a:t>
            </a:r>
            <a:r>
              <a:rPr lang="en-US" dirty="0"/>
              <a:t> </a:t>
            </a:r>
            <a:r>
              <a:rPr lang="en-US" dirty="0" err="1"/>
              <a:t>bien</a:t>
            </a:r>
            <a:r>
              <a:rPr lang="en-US" dirty="0"/>
              <a:t>, no de </a:t>
            </a:r>
            <a:r>
              <a:rPr lang="en-US" dirty="0" err="1"/>
              <a:t>llegar</a:t>
            </a:r>
            <a:r>
              <a:rPr lang="en-US" dirty="0"/>
              <a:t> antes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nadie</a:t>
            </a:r>
            <a:r>
              <a:rPr lang="en-US" dirty="0" smtClean="0"/>
              <a:t>.</a:t>
            </a:r>
            <a:endParaRPr lang="en-US" dirty="0"/>
          </a:p>
          <a:p>
            <a:pPr indent="-448056">
              <a:lnSpc>
                <a:spcPct val="130000"/>
              </a:lnSpc>
              <a:spcAft>
                <a:spcPts val="600"/>
              </a:spcAft>
              <a:buFont typeface="Calibri Light" panose="020F0302020204030204" pitchFamily="34" charset="0"/>
              <a:buChar char="→"/>
            </a:pPr>
            <a:r>
              <a:rPr lang="en-US" dirty="0"/>
              <a:t>CURSO: INFANTIL 5 AÑOS</a:t>
            </a:r>
          </a:p>
          <a:p>
            <a:pPr indent="-448056">
              <a:lnSpc>
                <a:spcPct val="130000"/>
              </a:lnSpc>
              <a:spcAft>
                <a:spcPts val="600"/>
              </a:spcAft>
              <a:buFont typeface="Calibri Light" panose="020F0302020204030204" pitchFamily="34" charset="0"/>
              <a:buChar char="→"/>
            </a:pPr>
            <a:r>
              <a:rPr lang="en-US" dirty="0"/>
              <a:t>PILAR TORO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1FAD7C99-74A6-63A3-796D-64E3FE6ADA93}"/>
              </a:ext>
            </a:extLst>
          </p:cNvPr>
          <p:cNvSpPr txBox="1"/>
          <p:nvPr/>
        </p:nvSpPr>
        <p:spPr>
          <a:xfrm>
            <a:off x="7673661" y="568817"/>
            <a:ext cx="90152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EBC41FB-ED50-2C13-74B0-D4AE796E06D4}"/>
              </a:ext>
            </a:extLst>
          </p:cNvPr>
          <p:cNvSpPr txBox="1"/>
          <p:nvPr/>
        </p:nvSpPr>
        <p:spPr>
          <a:xfrm>
            <a:off x="7150457" y="2100866"/>
            <a:ext cx="123422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dirty="0">
              <a:ea typeface="Source Sans Pro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225DE9BE-A9CB-BF91-30FD-97783A4F8413}"/>
              </a:ext>
            </a:extLst>
          </p:cNvPr>
          <p:cNvSpPr txBox="1"/>
          <p:nvPr/>
        </p:nvSpPr>
        <p:spPr>
          <a:xfrm>
            <a:off x="7606584" y="3353873"/>
            <a:ext cx="119397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6B1E1F81-13E1-A623-B5D5-EA654B2FC8B8}"/>
              </a:ext>
            </a:extLst>
          </p:cNvPr>
          <p:cNvSpPr txBox="1"/>
          <p:nvPr/>
        </p:nvSpPr>
        <p:spPr>
          <a:xfrm>
            <a:off x="10101865" y="1794993"/>
            <a:ext cx="138447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dirty="0">
              <a:ea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ThinLineVTI">
  <a:themeElements>
    <a:clrScheme name="ThinLines Color Scheme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BAC8"/>
      </a:accent1>
      <a:accent2>
        <a:srgbClr val="794DFF"/>
      </a:accent2>
      <a:accent3>
        <a:srgbClr val="00D17D"/>
      </a:accent3>
      <a:accent4>
        <a:srgbClr val="404040"/>
      </a:accent4>
      <a:accent5>
        <a:srgbClr val="FE5D21"/>
      </a:accent5>
      <a:accent6>
        <a:srgbClr val="B3B3B3"/>
      </a:accent6>
      <a:hlink>
        <a:srgbClr val="3E8FF1"/>
      </a:hlink>
      <a:folHlink>
        <a:srgbClr val="939393"/>
      </a:folHlink>
    </a:clrScheme>
    <a:fontScheme name="Custom 3">
      <a:majorFont>
        <a:latin typeface="Source Sans Pro Light"/>
        <a:ea typeface=""/>
        <a:cs typeface=""/>
      </a:majorFont>
      <a:minorFont>
        <a:latin typeface="Source Sans Pro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hinLineVTI" id="{DA2A884B-D36C-4F63-9FE8-3C89F2B99A40}" vid="{62C1F77B-42AE-47B9-869B-5CE48C8ED8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99</Words>
  <Application>Microsoft Office PowerPoint</Application>
  <PresentationFormat>Personalizado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ThinLineVTI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PILAR</cp:lastModifiedBy>
  <cp:revision>115</cp:revision>
  <dcterms:created xsi:type="dcterms:W3CDTF">2023-06-07T16:11:44Z</dcterms:created>
  <dcterms:modified xsi:type="dcterms:W3CDTF">2023-06-13T14:52:44Z</dcterms:modified>
</cp:coreProperties>
</file>