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DCE8E-A691-4061-968C-74AD82575604}" type="datetimeFigureOut">
              <a:rPr lang="es-ES" smtClean="0"/>
              <a:t>16/03/2020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050F4-D8AD-439F-929C-554F331F0B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76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050F4-D8AD-439F-929C-554F331F0BF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69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05EE-EE87-4C8C-9D6B-CFE1DC77279D}" type="datetime1">
              <a:rPr lang="es-ES" smtClean="0"/>
              <a:t>16/03/2020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9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D47D-114F-427C-883F-6EEFF11504D9}" type="datetime1">
              <a:rPr lang="es-ES" smtClean="0"/>
              <a:t>16/03/2020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103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EBA7-F795-43D9-A119-72B83133E874}" type="datetime1">
              <a:rPr lang="es-ES" smtClean="0"/>
              <a:t>16/03/2020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38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FF7E-E9A9-40BD-ADD0-BFB5E9FF7141}" type="datetime1">
              <a:rPr lang="es-ES" smtClean="0"/>
              <a:t>16/03/2020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173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F592-90E2-41A0-BFA5-EA50805C46CF}" type="datetime1">
              <a:rPr lang="es-ES" smtClean="0"/>
              <a:t>16/03/2020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392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20E3-3007-4F72-B353-93DF13C83D40}" type="datetime1">
              <a:rPr lang="es-ES" smtClean="0"/>
              <a:t>16/03/2020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70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02638-3429-4375-93D8-E06A92F4DBA2}" type="datetime1">
              <a:rPr lang="es-ES" smtClean="0"/>
              <a:t>16/03/2020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651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F389-E1A1-4024-B064-18D7DBC60E8E}" type="datetime1">
              <a:rPr lang="es-ES" smtClean="0"/>
              <a:t>16/03/2020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29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8F0E-581D-4490-9851-ECB2E05C21DC}" type="datetime1">
              <a:rPr lang="es-ES" smtClean="0"/>
              <a:t>16/03/2020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1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6E8B-BDFB-4340-8636-4782C6DA1AC4}" type="datetime1">
              <a:rPr lang="es-ES" smtClean="0"/>
              <a:t>16/03/2020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758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4B1-82AB-4173-98C4-6E949A97B6B1}" type="datetime1">
              <a:rPr lang="es-ES" smtClean="0"/>
              <a:t>16/03/2020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2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F3852-4975-4559-A0AA-86824686F2BA}" type="datetime1">
              <a:rPr lang="es-ES" smtClean="0"/>
              <a:t>16/03/2020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042DF-7949-46DB-9411-BAC1202896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24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67020"/>
            <a:ext cx="9144000" cy="2387600"/>
          </a:xfrm>
        </p:spPr>
        <p:txBody>
          <a:bodyPr/>
          <a:lstStyle/>
          <a:p>
            <a:r>
              <a:rPr lang="es-ES" b="1" dirty="0" smtClean="0"/>
              <a:t>¿A qué demostramos que el cambio climático está aquí?</a:t>
            </a:r>
            <a:endParaRPr lang="es-ES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5" y="2554620"/>
            <a:ext cx="5294600" cy="296497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599295" y="5901734"/>
            <a:ext cx="7219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Lo vamos a demostrar así, aquí y ahora en el LABORATORIO</a:t>
            </a:r>
            <a:endParaRPr lang="es-ES" dirty="0"/>
          </a:p>
        </p:txBody>
      </p:sp>
      <p:sp>
        <p:nvSpPr>
          <p:cNvPr id="6" name="Flecha derecha 5"/>
          <p:cNvSpPr/>
          <p:nvPr/>
        </p:nvSpPr>
        <p:spPr>
          <a:xfrm>
            <a:off x="7942997" y="4217158"/>
            <a:ext cx="3766782" cy="1009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-887104" y="12258084"/>
            <a:ext cx="7634785" cy="365125"/>
          </a:xfrm>
        </p:spPr>
        <p:txBody>
          <a:bodyPr/>
          <a:lstStyle/>
          <a:p>
            <a:r>
              <a:rPr lang="es-ES" dirty="0" err="1" smtClean="0"/>
              <a:t>Ceipe</a:t>
            </a:r>
            <a:r>
              <a:rPr lang="es-ES" dirty="0" smtClean="0"/>
              <a:t> Enrique de Mesa CN/CS INVESTIGACIÓN Las ciencias desde el entorno II   Taller de Química </a:t>
            </a:r>
            <a:endParaRPr lang="es-E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1405719" y="590173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2049" name="Imagen 4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31" y="6358934"/>
            <a:ext cx="752475" cy="28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-736979" y="654815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Autor pictogramas: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Sergio Palao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r>
              <a:rPr kumimoji="0" lang="es-ES" altLang="es-E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Procedencia: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ARASAAC (http://arasaac.org)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r>
              <a:rPr kumimoji="0" lang="es-ES" altLang="es-E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Licencia: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r>
              <a:rPr kumimoji="0" lang="es-ES" altLang="es-E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CC (BY-NC-SA)                                     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Marcador de pie de página 6"/>
          <p:cNvSpPr txBox="1">
            <a:spLocks/>
          </p:cNvSpPr>
          <p:nvPr/>
        </p:nvSpPr>
        <p:spPr>
          <a:xfrm>
            <a:off x="174782" y="1670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Ceipe Enrique de Mesa CN/CS INVESTIGACIÓN Las ciencias desde el entorno II   Taller de Química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123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56513" y="199033"/>
            <a:ext cx="94511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Acidificación de mares y océanos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724" y="1662112"/>
            <a:ext cx="3884849" cy="290988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98" y="1219433"/>
            <a:ext cx="4061397" cy="4581059"/>
          </a:xfrm>
          <a:prstGeom prst="rect">
            <a:avLst/>
          </a:prstGeom>
        </p:spPr>
      </p:pic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err="1" smtClean="0"/>
              <a:t>Ceipe</a:t>
            </a:r>
            <a:r>
              <a:rPr lang="es-ES" dirty="0" smtClean="0"/>
              <a:t> Enrique de Mesa CN/CS INVESTIGACIÓN Las ciencias desde el entorno II   Taller de Química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826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Recreación en el laboratorio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Material: VINAGRE (200 ml) + bicarbonato + sosa </a:t>
            </a:r>
            <a:r>
              <a:rPr lang="es-ES" dirty="0" err="1" smtClean="0"/>
              <a:t>caústica</a:t>
            </a:r>
            <a:r>
              <a:rPr lang="es-ES" dirty="0" smtClean="0"/>
              <a:t> (</a:t>
            </a:r>
            <a:r>
              <a:rPr lang="es-ES" sz="1600" dirty="0" smtClean="0"/>
              <a:t>muy poquito)</a:t>
            </a:r>
          </a:p>
          <a:p>
            <a:pPr marL="0" indent="0">
              <a:buNone/>
            </a:pPr>
            <a:r>
              <a:rPr lang="es-ES" sz="1600" dirty="0"/>
              <a:t>	</a:t>
            </a:r>
            <a:r>
              <a:rPr lang="es-ES" sz="1600" dirty="0" smtClean="0"/>
              <a:t>	</a:t>
            </a:r>
            <a:r>
              <a:rPr lang="es-ES" dirty="0" smtClean="0"/>
              <a:t>Una vela</a:t>
            </a:r>
          </a:p>
          <a:p>
            <a:pPr marL="0" indent="0">
              <a:buNone/>
            </a:pPr>
            <a:r>
              <a:rPr lang="es-ES" sz="1800" u="sng" dirty="0" smtClean="0">
                <a:solidFill>
                  <a:schemeClr val="accent1">
                    <a:lumMod val="50000"/>
                  </a:schemeClr>
                </a:solidFill>
              </a:rPr>
              <a:t>Conocimientos previos: indicadores de calidad de agua</a:t>
            </a:r>
          </a:p>
          <a:p>
            <a:pPr marL="0" indent="0">
              <a:buNone/>
            </a:pPr>
            <a:endParaRPr lang="es-ES" sz="1800" u="sng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ES" sz="2400" dirty="0" smtClean="0">
                <a:solidFill>
                  <a:schemeClr val="bg2">
                    <a:lumMod val="50000"/>
                  </a:schemeClr>
                </a:solidFill>
              </a:rPr>
              <a:t>La combustión de recursos fósiles (carbón y petróleo) libera CO2 que en contacto con el agua de los mares y océanos se </a:t>
            </a:r>
            <a:r>
              <a:rPr lang="es-ES" sz="2400" dirty="0" err="1" smtClean="0">
                <a:solidFill>
                  <a:schemeClr val="bg2">
                    <a:lumMod val="50000"/>
                  </a:schemeClr>
                </a:solidFill>
              </a:rPr>
              <a:t>disuleve</a:t>
            </a:r>
            <a:r>
              <a:rPr lang="es-ES" sz="2400" dirty="0" smtClean="0">
                <a:solidFill>
                  <a:schemeClr val="bg2">
                    <a:lumMod val="50000"/>
                  </a:schemeClr>
                </a:solidFill>
              </a:rPr>
              <a:t> en el agua (se concentra mayor cantidad de sal) por lo que el PH disminuye.</a:t>
            </a:r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r>
              <a:rPr lang="es-ES" sz="2400" dirty="0" smtClean="0">
                <a:solidFill>
                  <a:schemeClr val="accent2">
                    <a:lumMod val="75000"/>
                  </a:schemeClr>
                </a:solidFill>
              </a:rPr>
              <a:t>La corriente de CO2 liberada apagará la vela porque es más denso que el aire. Desplaza al oxígeno y sin oxígenos la vela se apaga</a:t>
            </a:r>
            <a:r>
              <a:rPr lang="es-ES" sz="2400" dirty="0" smtClean="0"/>
              <a:t>.</a:t>
            </a:r>
            <a:endParaRPr lang="es-ES" sz="240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057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QUÉ EFECTOS TIENE QUE EL MAR SEA CADA VEZ MÁS ÁCIDO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846" y="1690688"/>
            <a:ext cx="5648546" cy="4351338"/>
          </a:xfrm>
        </p:spPr>
      </p:pic>
      <p:sp>
        <p:nvSpPr>
          <p:cNvPr id="5" name="CuadroTexto 4"/>
          <p:cNvSpPr txBox="1"/>
          <p:nvPr/>
        </p:nvSpPr>
        <p:spPr>
          <a:xfrm>
            <a:off x="6847926" y="1827166"/>
            <a:ext cx="43263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RECREACIÓN: LIMÓN + TIZA (COMO SI FUERA UN CAPARAZÓN)</a:t>
            </a:r>
          </a:p>
          <a:p>
            <a:endParaRPr lang="es-ES" dirty="0" smtClean="0"/>
          </a:p>
          <a:p>
            <a:pPr algn="just"/>
            <a:r>
              <a:rPr lang="es-ES" b="1" dirty="0" smtClean="0">
                <a:solidFill>
                  <a:srgbClr val="92D050"/>
                </a:solidFill>
              </a:rPr>
              <a:t>La tiza está compuesta por sulfato, carbonato y silicato de calcio (como la CONCHA DE UN CRUSTÁCEO) aunque algo más débil.</a:t>
            </a:r>
            <a:endParaRPr lang="es-ES" b="1" dirty="0">
              <a:solidFill>
                <a:srgbClr val="92D050"/>
              </a:solidFill>
            </a:endParaRP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690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CALENTAMIENTO GLOBAL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419" y="365125"/>
            <a:ext cx="2886075" cy="1581150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59" y="1690688"/>
            <a:ext cx="5535078" cy="565550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946710" y="2497540"/>
            <a:ext cx="41762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RECREACIÓN: TERMÓMETROS + VELA + VINAGRE + BICARBONATO</a:t>
            </a:r>
          </a:p>
          <a:p>
            <a:pPr algn="just"/>
            <a:r>
              <a:rPr lang="es-ES" dirty="0" smtClean="0"/>
              <a:t>Se calientan acercando la vela. Cuando se retira el calor el vaso con el vinagre y el bicarbonato (CO2) se enfría más lentamente PORQUE ABSORVE MÁS CALOR)</a:t>
            </a:r>
          </a:p>
          <a:p>
            <a:endParaRPr lang="es-ES" dirty="0"/>
          </a:p>
          <a:p>
            <a:endParaRPr lang="es-ES" dirty="0" smtClean="0"/>
          </a:p>
          <a:p>
            <a:pPr algn="ctr"/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Es una simulación del efecto de gases invernadero (producto de la quema de combustibles fósiles)que hace que el aire que llega a la atmósfera esté más caliente aumentando la temperatura del planeta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28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5370" y="351477"/>
            <a:ext cx="10515600" cy="1325563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CÓMO SE HA ALTERADO EL CALOR EN NUESTRO PLANETA Y LA DISTRIBUCIÓN ENTRE LOS CONTINENTES</a:t>
            </a:r>
            <a:endParaRPr lang="es-E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/>
              <a:t>¿CÓMO SE DISTRIBUYE EL CALOR POR EL PLANETA?</a:t>
            </a:r>
            <a:endParaRPr lang="es-ES" sz="3200" dirty="0"/>
          </a:p>
        </p:txBody>
      </p:sp>
      <p:sp>
        <p:nvSpPr>
          <p:cNvPr id="5" name="Flecha abajo 4"/>
          <p:cNvSpPr/>
          <p:nvPr/>
        </p:nvSpPr>
        <p:spPr>
          <a:xfrm>
            <a:off x="2470245" y="2347415"/>
            <a:ext cx="545910" cy="64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2101755" y="3234519"/>
            <a:ext cx="75062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POR LAS CORRIENTES DEL MAR Y DEL OCÉANO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RECORDAR: LA DISTANCIA AL MAR ERA UNO DE LOS RESPONSABLES DEL CLIMA</a:t>
            </a:r>
          </a:p>
          <a:p>
            <a:endParaRPr lang="es-ES" dirty="0" smtClean="0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404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calentamiento global es responsable de que los polos se fundan y pasen a un estado líquido y esta agua pase a ser salada y llegue al mar.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PERO EL MAR ES EL MISMO. TIENE LA MISMA CANTIDAD DE SAL</a:t>
            </a:r>
          </a:p>
          <a:p>
            <a:pPr marL="0" indent="0">
              <a:buNone/>
            </a:pPr>
            <a:endParaRPr lang="es-E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 LLEGAR MÁS AGUA PARA LA MISMA CANTIDAD DE SAL SU DENSIDAD CAMBIA Y DISMINUYE POR LO QUE LA DISTRIBUCIÓN DEL CALOR CAMBIA TAMBIÉN Y EL CLIMA CAMBIA DE FORMA BRUSCA</a:t>
            </a:r>
            <a:endParaRPr lang="es-E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Flecha abajo 3"/>
          <p:cNvSpPr/>
          <p:nvPr/>
        </p:nvSpPr>
        <p:spPr>
          <a:xfrm>
            <a:off x="5581934" y="4271749"/>
            <a:ext cx="450376" cy="6550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2832530" y="4782277"/>
            <a:ext cx="5949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CAMBIO CLIMÁTICO</a:t>
            </a:r>
            <a:endParaRPr lang="es-E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090" y="4271749"/>
            <a:ext cx="2514872" cy="1937323"/>
          </a:xfrm>
          <a:prstGeom prst="rect">
            <a:avLst/>
          </a:prstGeom>
        </p:spPr>
      </p:pic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1731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2666" y="815501"/>
            <a:ext cx="10515600" cy="1325563"/>
          </a:xfrm>
        </p:spPr>
        <p:txBody>
          <a:bodyPr/>
          <a:lstStyle/>
          <a:p>
            <a:r>
              <a:rPr lang="es-ES" dirty="0" smtClean="0"/>
              <a:t>RECREACIÓN: Agua y agua con sal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objeto que se le eche al agua con sal flotará (porque está más denso)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10" y="2580196"/>
            <a:ext cx="5251912" cy="4045792"/>
          </a:xfrm>
          <a:prstGeom prst="rect">
            <a:avLst/>
          </a:prstGeom>
        </p:spPr>
      </p:pic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Ceipe Enrique de Mesa CN/CS INVESTIGACIÓN Las ciencias desde el entorno II   Taller de Química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6284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455</Words>
  <Application>Microsoft Office PowerPoint</Application>
  <PresentationFormat>Panorámica</PresentationFormat>
  <Paragraphs>48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Tema de Office</vt:lpstr>
      <vt:lpstr>¿A qué demostramos que el cambio climático está aquí?</vt:lpstr>
      <vt:lpstr>Presentación de PowerPoint</vt:lpstr>
      <vt:lpstr>Recreación en el laboratorio</vt:lpstr>
      <vt:lpstr>QUÉ EFECTOS TIENE QUE EL MAR SEA CADA VEZ MÁS ÁCIDO</vt:lpstr>
      <vt:lpstr>CALENTAMIENTO GLOBAL</vt:lpstr>
      <vt:lpstr>CÓMO SE HA ALTERADO EL CALOR EN NUESTRO PLANETA Y LA DISTRIBUCIÓN ENTRE LOS CONTINENTES</vt:lpstr>
      <vt:lpstr>El calentamiento global es responsable de que los polos se fundan y pasen a un estado líquido y esta agua pase a ser salada y llegue al mar. </vt:lpstr>
      <vt:lpstr>RECREACIÓN: Agua y agua con sal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¿Dónde está el cambio climático, que yo lo vea?</dc:title>
  <dc:creator>daniel mateo</dc:creator>
  <cp:lastModifiedBy>daniel mateo</cp:lastModifiedBy>
  <cp:revision>4</cp:revision>
  <dcterms:created xsi:type="dcterms:W3CDTF">2020-03-16T09:44:04Z</dcterms:created>
  <dcterms:modified xsi:type="dcterms:W3CDTF">2020-03-16T10:35:26Z</dcterms:modified>
</cp:coreProperties>
</file>