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6633"/>
    <a:srgbClr val="FF3399"/>
    <a:srgbClr val="CCECFF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4E4AC-C82B-4697-8C71-316CF65F6542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70107-7EBC-4160-9635-7BD6D6F902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00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2B5F3-AA9F-42EE-8FBB-8EEFD9687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4D33D6-1B40-4874-85B4-5C9C6F790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7F8F92-9738-414F-B4AD-56B82B66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9B0A99-4C12-4756-985E-4A6E26BC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588AA8-3A05-4F0E-805E-065DE9C1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84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3FECB-87F5-4BF9-86D4-17552411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0E83D7-C9FC-42B6-928F-62F8C8A22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DD57E-6FDB-4FCC-9A3D-C2D782BE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62968F-EFD4-452A-8992-ADDE67FF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0C5BB-AF65-4EC3-8FCD-F93C9E30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80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871DC0-2DA9-4395-B170-2D9B0397A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49F1E5-ACC5-4AFC-8D6D-416C4B484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5CDE7A-72BD-4065-810D-372C5203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211112-E86F-43F7-B248-79B31322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536D72-4CD8-4736-A619-AA4B4A77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47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148BA-3867-47DC-BE4E-BC802ED1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2280B0-F9F3-49FD-8DB9-BBFD1E708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0D23-F025-45EA-9161-920C7944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D0A83-6451-472C-A9B2-B1BC3FE8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00818-0920-4904-83E8-C2B7A466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66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E0B57-E733-499C-8FEC-E275A70E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F15285-7CE4-4957-A9CC-417FBF18F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823474-FCA2-4577-83DC-41FFFE8B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6B8FD4-4373-46D1-AF1B-FC6BDE08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88E78C-F84C-439E-859E-60DBAAD5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84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2C11B-DAAD-4EB5-ADDD-3DB3A77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72ADD1-6135-4160-9BCF-8AED401EC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7E1166-3498-4563-9F01-4F19726BA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9E526E-816D-4529-986D-2ABC9C56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27AC57-6145-41BA-A15E-1047FB78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A0554B-ACD4-45C7-9F96-4FB49AF9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2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A5C35-AEF2-4A9B-89F9-A1B7CB5A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9B6D5A-E0C2-44AC-B9CE-D1FF5AF9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E49838-30C4-4366-8CFE-A6EF1EDD9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4A87FA-FD6A-4328-B4CE-C0CF583EC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7D9A6A-AB3D-4566-A767-6BAD72D4C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2DAC23-ACE5-4BFC-B2A5-842F8AEB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AA47A3-875D-4F1E-BF64-4CB7B911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5E30A5-2257-4CCD-90EA-4EEBCB66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88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9AA42-60A4-4121-8A85-770D91CB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5FB5B1-C183-4577-9211-A4370EE7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6D0E80-6366-4751-B1E6-E6B9E013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8C6EFE-438A-4928-9C42-EE681E13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21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EDD8CE-B870-481D-BAF2-9A64D775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48E078-737C-4E18-81ED-91E584F7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20C595-EE72-49C4-A575-8272843E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2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6DF9B-6ADC-47CA-A32D-EFBAE20A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974CE3-9E7F-4FA6-86DC-FE7767317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9B2A7B-224E-490A-892A-4A251768C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775D92-7CFD-4E58-A45A-C1B0C5A4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AC5872-9F25-43A4-A9EA-F900903D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21A7A1-C6B8-44FE-9C33-D9CE607A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1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B005E-3795-4A20-B30D-C121155E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86494B-6B80-49C8-8953-AB9F4660B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FAFB16-4A3C-459E-A72F-E3673CBFF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F32593-6A43-4E62-B517-4C1FCBFD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7593FD-3CA1-4132-84E3-4439482D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03A24B-9839-444F-A4CB-D6C99EF9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36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9935DF-949D-4D17-8088-31A660C2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5A28F8-CDAB-4739-93F2-FACCB9240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299A98-B07B-4207-8C41-6ABB8F4DB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B5243-3F31-4E36-A4E4-9A485AC1E7E5}" type="datetimeFigureOut">
              <a:rPr lang="es-ES" smtClean="0"/>
              <a:t>31/10/2023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4F7BF-9B10-423B-BF92-C259425B6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C4529-9DFA-4BB3-AB3E-F8DD725C5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CB4E-2E3D-4298-8A3B-79F0BD6F3E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66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28839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ckpik.com/bacteria-black-health-microbiology-infection-cell-109694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8FEA28-F4FD-BA07-CD2F-DFB86AD28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32" t="11583" r="3689" b="101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92C4FDF-E134-5094-669B-85E159122962}"/>
              </a:ext>
            </a:extLst>
          </p:cNvPr>
          <p:cNvSpPr txBox="1"/>
          <p:nvPr/>
        </p:nvSpPr>
        <p:spPr>
          <a:xfrm>
            <a:off x="1084913" y="749509"/>
            <a:ext cx="4356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INSTRUCCIONES PARA REALIZAR TU ESPACIO DE ACTIVIDADES…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8546D9-E339-8638-DE03-DF4702EE6652}"/>
              </a:ext>
            </a:extLst>
          </p:cNvPr>
          <p:cNvSpPr txBox="1"/>
          <p:nvPr/>
        </p:nvSpPr>
        <p:spPr>
          <a:xfrm>
            <a:off x="6750570" y="614597"/>
            <a:ext cx="40173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1º.- Debes entender correctamente que se pide en cada actividad.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2º.- Hasta la actividad número 3 es obligatorio. Si al llegar a esta actividad has encontrado alguna dificultad, pasa directamente al REPOSTAJE, después podrás continuar a la meta o podrás regresar para comprender mejor las actividades en las que has tenido problemas.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3º.- Recuerda disfrutar en el proceso. No se trata de llegar lo antes posible, se trata de hacerlo bien.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D28F2E-D6A5-8EB2-D4CD-DFEE4DA15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8903" t="7249"/>
          <a:stretch/>
        </p:blipFill>
        <p:spPr>
          <a:xfrm>
            <a:off x="1204834" y="2099354"/>
            <a:ext cx="4236596" cy="428476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44BF251-8998-D1AE-3990-8E15EDA379F7}"/>
              </a:ext>
            </a:extLst>
          </p:cNvPr>
          <p:cNvSpPr txBox="1"/>
          <p:nvPr/>
        </p:nvSpPr>
        <p:spPr>
          <a:xfrm>
            <a:off x="7555043" y="5939132"/>
            <a:ext cx="307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Brush Script MT" panose="03060802040406070304" pitchFamily="66" charset="0"/>
              </a:rPr>
              <a:t>Pablo Antonio Cabezos Rodríguez</a:t>
            </a:r>
          </a:p>
          <a:p>
            <a:pPr algn="r"/>
            <a:r>
              <a:rPr lang="es-ES" sz="1600" dirty="0">
                <a:latin typeface="Brush Script MT" panose="03060802040406070304" pitchFamily="66" charset="0"/>
              </a:rPr>
              <a:t>1º de Bachillerato</a:t>
            </a:r>
          </a:p>
        </p:txBody>
      </p:sp>
    </p:spTree>
    <p:extLst>
      <p:ext uri="{BB962C8B-B14F-4D97-AF65-F5344CB8AC3E}">
        <p14:creationId xmlns:p14="http://schemas.microsoft.com/office/powerpoint/2010/main" val="2208690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97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Brush Script MT</vt:lpstr>
      <vt:lpstr>Calibri</vt:lpstr>
      <vt:lpstr>Calibri Light</vt:lpstr>
      <vt:lpstr>MV Boli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cabezos rodríguez</dc:creator>
  <cp:lastModifiedBy>pablo cabezos rodríguez</cp:lastModifiedBy>
  <cp:revision>46</cp:revision>
  <dcterms:created xsi:type="dcterms:W3CDTF">2022-01-20T07:17:32Z</dcterms:created>
  <dcterms:modified xsi:type="dcterms:W3CDTF">2023-10-31T18:20:27Z</dcterms:modified>
</cp:coreProperties>
</file>