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8" r:id="rId13"/>
    <p:sldId id="270" r:id="rId14"/>
    <p:sldId id="273" r:id="rId15"/>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1" d="100"/>
          <a:sy n="111" d="100"/>
        </p:scale>
        <p:origin x="-1614"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E951943-9298-494B-ABDA-F3EB4F7A1261}" type="doc">
      <dgm:prSet loTypeId="urn:microsoft.com/office/officeart/2005/8/layout/chevron2" loCatId="process" qsTypeId="urn:microsoft.com/office/officeart/2005/8/quickstyle/simple1" qsCatId="simple" csTypeId="urn:microsoft.com/office/officeart/2005/8/colors/accent1_2" csCatId="accent1"/>
      <dgm:spPr/>
      <dgm:t>
        <a:bodyPr/>
        <a:lstStyle/>
        <a:p>
          <a:endParaRPr lang="es-ES"/>
        </a:p>
      </dgm:t>
    </dgm:pt>
    <dgm:pt modelId="{C4BBD0F6-F2F3-4226-8F41-ACB425279C52}">
      <dgm:prSet/>
      <dgm:spPr/>
      <dgm:t>
        <a:bodyPr/>
        <a:lstStyle/>
        <a:p>
          <a:pPr rtl="0"/>
          <a:endParaRPr lang="es-ES"/>
        </a:p>
      </dgm:t>
    </dgm:pt>
    <dgm:pt modelId="{B5E247BE-D085-4937-B91B-3547B43BC212}" type="parTrans" cxnId="{B7EF4B62-6178-4157-8353-9EA2B0BFB55C}">
      <dgm:prSet/>
      <dgm:spPr/>
      <dgm:t>
        <a:bodyPr/>
        <a:lstStyle/>
        <a:p>
          <a:endParaRPr lang="es-ES"/>
        </a:p>
      </dgm:t>
    </dgm:pt>
    <dgm:pt modelId="{482CEAC1-C7C5-470D-816C-64FAAB69E827}" type="sibTrans" cxnId="{B7EF4B62-6178-4157-8353-9EA2B0BFB55C}">
      <dgm:prSet/>
      <dgm:spPr/>
      <dgm:t>
        <a:bodyPr/>
        <a:lstStyle/>
        <a:p>
          <a:endParaRPr lang="es-ES"/>
        </a:p>
      </dgm:t>
    </dgm:pt>
    <dgm:pt modelId="{59DCCB76-C01A-4B58-BA6A-0DB9809680A4}">
      <dgm:prSet/>
      <dgm:spPr/>
      <dgm:t>
        <a:bodyPr/>
        <a:lstStyle/>
        <a:p>
          <a:pPr rtl="0"/>
          <a:r>
            <a:rPr lang="en-GB" u="sng" dirty="0" smtClean="0">
              <a:latin typeface="Aparajita" panose="020B0604020202020204" pitchFamily="34" charset="0"/>
              <a:cs typeface="Aparajita" panose="020B0604020202020204" pitchFamily="34" charset="0"/>
            </a:rPr>
            <a:t>Head of Department</a:t>
          </a:r>
          <a:r>
            <a:rPr lang="en-GB" dirty="0" smtClean="0">
              <a:latin typeface="Aparajita" panose="020B0604020202020204" pitchFamily="34" charset="0"/>
              <a:cs typeface="Aparajita" panose="020B0604020202020204" pitchFamily="34" charset="0"/>
            </a:rPr>
            <a:t>: Due to the fact that only first year of ESO is bilingual and that the ELAs will do most of their teaching within the rest of the school and that in the past it has been solely the task of the head of department to manage the ELAs, the Bilingual Coordinator will work in conjunction with the Head of Department.</a:t>
          </a:r>
          <a:endParaRPr lang="es-ES" dirty="0">
            <a:latin typeface="Aparajita" panose="020B0604020202020204" pitchFamily="34" charset="0"/>
            <a:cs typeface="Aparajita" panose="020B0604020202020204" pitchFamily="34" charset="0"/>
          </a:endParaRPr>
        </a:p>
      </dgm:t>
    </dgm:pt>
    <dgm:pt modelId="{C2FAFA41-0131-4F4C-A667-76D5EA97FDF4}" type="parTrans" cxnId="{C88E6110-ED38-4D2A-B4F6-A107D6755DCE}">
      <dgm:prSet/>
      <dgm:spPr/>
      <dgm:t>
        <a:bodyPr/>
        <a:lstStyle/>
        <a:p>
          <a:endParaRPr lang="es-ES"/>
        </a:p>
      </dgm:t>
    </dgm:pt>
    <dgm:pt modelId="{DF5C9342-3C1E-4385-A02E-C52D26D6E7D7}" type="sibTrans" cxnId="{C88E6110-ED38-4D2A-B4F6-A107D6755DCE}">
      <dgm:prSet/>
      <dgm:spPr/>
      <dgm:t>
        <a:bodyPr/>
        <a:lstStyle/>
        <a:p>
          <a:endParaRPr lang="es-ES"/>
        </a:p>
      </dgm:t>
    </dgm:pt>
    <dgm:pt modelId="{0988F2AD-DEDD-4393-A0B4-48C3CA8DF7EF}">
      <dgm:prSet/>
      <dgm:spPr/>
      <dgm:t>
        <a:bodyPr/>
        <a:lstStyle/>
        <a:p>
          <a:pPr rtl="0"/>
          <a:r>
            <a:rPr lang="en-GB" u="sng" dirty="0" smtClean="0">
              <a:latin typeface="Aparajita" panose="020B0604020202020204" pitchFamily="34" charset="0"/>
              <a:cs typeface="Aparajita" panose="020B0604020202020204" pitchFamily="34" charset="0"/>
            </a:rPr>
            <a:t>Bilingual Coordinator</a:t>
          </a:r>
          <a:r>
            <a:rPr lang="en-GB" dirty="0" smtClean="0">
              <a:latin typeface="Aparajita" panose="020B0604020202020204" pitchFamily="34" charset="0"/>
              <a:cs typeface="Aparajita" panose="020B0604020202020204" pitchFamily="34" charset="0"/>
            </a:rPr>
            <a:t>: According to the “</a:t>
          </a:r>
          <a:r>
            <a:rPr lang="en-GB" dirty="0" err="1" smtClean="0">
              <a:latin typeface="Aparajita" panose="020B0604020202020204" pitchFamily="34" charset="0"/>
              <a:cs typeface="Aparajita" panose="020B0604020202020204" pitchFamily="34" charset="0"/>
            </a:rPr>
            <a:t>Orden</a:t>
          </a:r>
          <a:r>
            <a:rPr lang="en-GB" dirty="0" smtClean="0">
              <a:latin typeface="Aparajita" panose="020B0604020202020204" pitchFamily="34" charset="0"/>
              <a:cs typeface="Aparajita" panose="020B0604020202020204" pitchFamily="34" charset="0"/>
            </a:rPr>
            <a:t> 972/2017 de 7 de </a:t>
          </a:r>
          <a:r>
            <a:rPr lang="en-GB" dirty="0" err="1" smtClean="0">
              <a:latin typeface="Aparajita" panose="020B0604020202020204" pitchFamily="34" charset="0"/>
              <a:cs typeface="Aparajita" panose="020B0604020202020204" pitchFamily="34" charset="0"/>
            </a:rPr>
            <a:t>abril</a:t>
          </a:r>
          <a:r>
            <a:rPr lang="en-GB" dirty="0" smtClean="0">
              <a:latin typeface="Aparajita" panose="020B0604020202020204" pitchFamily="34" charset="0"/>
              <a:cs typeface="Aparajita" panose="020B0604020202020204" pitchFamily="34" charset="0"/>
            </a:rPr>
            <a:t>,” it is the coordinator’s role to establish contact with the assistants, help them settle down at the school and guide them throughout the process. It is also the role of the coordinator to assign them to their groups and make sure that their performance is optimized.</a:t>
          </a:r>
          <a:endParaRPr lang="es-ES" dirty="0">
            <a:latin typeface="Aparajita" panose="020B0604020202020204" pitchFamily="34" charset="0"/>
            <a:cs typeface="Aparajita" panose="020B0604020202020204" pitchFamily="34" charset="0"/>
          </a:endParaRPr>
        </a:p>
      </dgm:t>
    </dgm:pt>
    <dgm:pt modelId="{DC707451-5C52-49F3-8461-DCA7B6C90452}" type="parTrans" cxnId="{849C198E-C8F9-49CA-A3FA-B1E8503D6623}">
      <dgm:prSet/>
      <dgm:spPr/>
      <dgm:t>
        <a:bodyPr/>
        <a:lstStyle/>
        <a:p>
          <a:endParaRPr lang="es-ES"/>
        </a:p>
      </dgm:t>
    </dgm:pt>
    <dgm:pt modelId="{E01F8C45-FEE8-48CE-B460-DC95D0B635FD}" type="sibTrans" cxnId="{849C198E-C8F9-49CA-A3FA-B1E8503D6623}">
      <dgm:prSet/>
      <dgm:spPr/>
      <dgm:t>
        <a:bodyPr/>
        <a:lstStyle/>
        <a:p>
          <a:endParaRPr lang="es-ES"/>
        </a:p>
      </dgm:t>
    </dgm:pt>
    <dgm:pt modelId="{A63CB08F-A538-4D23-8F2F-5AB01F5B321C}">
      <dgm:prSet/>
      <dgm:spPr/>
      <dgm:t>
        <a:bodyPr/>
        <a:lstStyle/>
        <a:p>
          <a:pPr rtl="0"/>
          <a:r>
            <a:rPr lang="en-GB" u="sng" dirty="0" smtClean="0">
              <a:latin typeface="Aparajita" panose="020B0604020202020204" pitchFamily="34" charset="0"/>
              <a:cs typeface="Aparajita" panose="020B0604020202020204" pitchFamily="34" charset="0"/>
            </a:rPr>
            <a:t>School Administrator</a:t>
          </a:r>
          <a:r>
            <a:rPr lang="en-GB" dirty="0" smtClean="0">
              <a:latin typeface="Aparajita" panose="020B0604020202020204" pitchFamily="34" charset="0"/>
              <a:cs typeface="Aparajita" panose="020B0604020202020204" pitchFamily="34" charset="0"/>
            </a:rPr>
            <a:t>: In our school, this is the person who facilitates the paperwork which the ELA needs, who informs them about their medical cover and also pays them every month.</a:t>
          </a:r>
          <a:endParaRPr lang="es-ES" dirty="0">
            <a:latin typeface="Aparajita" panose="020B0604020202020204" pitchFamily="34" charset="0"/>
            <a:cs typeface="Aparajita" panose="020B0604020202020204" pitchFamily="34" charset="0"/>
          </a:endParaRPr>
        </a:p>
      </dgm:t>
    </dgm:pt>
    <dgm:pt modelId="{E18F9792-D294-49B7-B500-768CBE3EFF18}" type="parTrans" cxnId="{9DDB1FF9-40E2-430A-9EAF-5601D2445D6C}">
      <dgm:prSet/>
      <dgm:spPr/>
      <dgm:t>
        <a:bodyPr/>
        <a:lstStyle/>
        <a:p>
          <a:endParaRPr lang="es-ES"/>
        </a:p>
      </dgm:t>
    </dgm:pt>
    <dgm:pt modelId="{20496F7A-2BD0-48DA-9112-5CB7048B9B3B}" type="sibTrans" cxnId="{9DDB1FF9-40E2-430A-9EAF-5601D2445D6C}">
      <dgm:prSet/>
      <dgm:spPr/>
      <dgm:t>
        <a:bodyPr/>
        <a:lstStyle/>
        <a:p>
          <a:endParaRPr lang="es-ES"/>
        </a:p>
      </dgm:t>
    </dgm:pt>
    <dgm:pt modelId="{A67575BE-7F42-4611-8DD9-BE196971376E}">
      <dgm:prSet/>
      <dgm:spPr/>
      <dgm:t>
        <a:bodyPr/>
        <a:lstStyle/>
        <a:p>
          <a:pPr rtl="0"/>
          <a:r>
            <a:rPr lang="en-GB" u="sng" dirty="0" smtClean="0">
              <a:latin typeface="Aparajita" panose="020B0604020202020204" pitchFamily="34" charset="0"/>
              <a:cs typeface="Aparajita" panose="020B0604020202020204" pitchFamily="34" charset="0"/>
            </a:rPr>
            <a:t>The members of staff </a:t>
          </a:r>
          <a:r>
            <a:rPr lang="en-GB" dirty="0" smtClean="0">
              <a:latin typeface="Aparajita" panose="020B0604020202020204" pitchFamily="34" charset="0"/>
              <a:cs typeface="Aparajita" panose="020B0604020202020204" pitchFamily="34" charset="0"/>
            </a:rPr>
            <a:t>who will be working with the assistants: the Bilingual Coordinator will have direct contact with those members of staff who will impart their subject at the school in English to establish their expectations, needs and possible problems. </a:t>
          </a:r>
          <a:endParaRPr lang="es-ES" dirty="0">
            <a:latin typeface="Aparajita" panose="020B0604020202020204" pitchFamily="34" charset="0"/>
            <a:cs typeface="Aparajita" panose="020B0604020202020204" pitchFamily="34" charset="0"/>
          </a:endParaRPr>
        </a:p>
      </dgm:t>
    </dgm:pt>
    <dgm:pt modelId="{61F3B0C2-5C09-4599-8B4D-A20131D95520}" type="parTrans" cxnId="{DB1E7133-21B2-4E80-83EA-DF92E321456E}">
      <dgm:prSet/>
      <dgm:spPr/>
      <dgm:t>
        <a:bodyPr/>
        <a:lstStyle/>
        <a:p>
          <a:endParaRPr lang="es-ES"/>
        </a:p>
      </dgm:t>
    </dgm:pt>
    <dgm:pt modelId="{B473E8CB-1422-4FA1-AB41-40F11EF7F4C8}" type="sibTrans" cxnId="{DB1E7133-21B2-4E80-83EA-DF92E321456E}">
      <dgm:prSet/>
      <dgm:spPr/>
      <dgm:t>
        <a:bodyPr/>
        <a:lstStyle/>
        <a:p>
          <a:endParaRPr lang="es-ES"/>
        </a:p>
      </dgm:t>
    </dgm:pt>
    <dgm:pt modelId="{7BEB855D-B794-46B1-B20D-89B8908D6917}">
      <dgm:prSet/>
      <dgm:spPr/>
      <dgm:t>
        <a:bodyPr/>
        <a:lstStyle/>
        <a:p>
          <a:pPr rtl="0"/>
          <a:r>
            <a:rPr lang="en-GB" u="sng" dirty="0" smtClean="0">
              <a:latin typeface="Aparajita" panose="020B0604020202020204" pitchFamily="34" charset="0"/>
              <a:cs typeface="Aparajita" panose="020B0604020202020204" pitchFamily="34" charset="0"/>
            </a:rPr>
            <a:t>The ELAs</a:t>
          </a:r>
          <a:r>
            <a:rPr lang="en-GB" dirty="0" smtClean="0">
              <a:latin typeface="Aparajita" panose="020B0604020202020204" pitchFamily="34" charset="0"/>
              <a:cs typeface="Aparajita" panose="020B0604020202020204" pitchFamily="34" charset="0"/>
            </a:rPr>
            <a:t>: Our school will have three assistants, all of them are new to the school and Spain and of similar ages.</a:t>
          </a:r>
          <a:endParaRPr lang="es-ES" dirty="0">
            <a:latin typeface="Aparajita" panose="020B0604020202020204" pitchFamily="34" charset="0"/>
            <a:cs typeface="Aparajita" panose="020B0604020202020204" pitchFamily="34" charset="0"/>
          </a:endParaRPr>
        </a:p>
      </dgm:t>
    </dgm:pt>
    <dgm:pt modelId="{62B17283-8E84-42D2-9709-A114ECAEE676}" type="parTrans" cxnId="{9852BF9F-055E-414E-93D0-E8145B90E31E}">
      <dgm:prSet/>
      <dgm:spPr/>
      <dgm:t>
        <a:bodyPr/>
        <a:lstStyle/>
        <a:p>
          <a:endParaRPr lang="es-ES"/>
        </a:p>
      </dgm:t>
    </dgm:pt>
    <dgm:pt modelId="{31872214-EABE-4A65-88FA-633BF4EB74B2}" type="sibTrans" cxnId="{9852BF9F-055E-414E-93D0-E8145B90E31E}">
      <dgm:prSet/>
      <dgm:spPr/>
      <dgm:t>
        <a:bodyPr/>
        <a:lstStyle/>
        <a:p>
          <a:endParaRPr lang="es-ES"/>
        </a:p>
      </dgm:t>
    </dgm:pt>
    <dgm:pt modelId="{9B086796-C321-40B3-B25C-D943AAEBE9CE}" type="pres">
      <dgm:prSet presAssocID="{FE951943-9298-494B-ABDA-F3EB4F7A1261}" presName="linearFlow" presStyleCnt="0">
        <dgm:presLayoutVars>
          <dgm:dir/>
          <dgm:animLvl val="lvl"/>
          <dgm:resizeHandles val="exact"/>
        </dgm:presLayoutVars>
      </dgm:prSet>
      <dgm:spPr/>
    </dgm:pt>
    <dgm:pt modelId="{1C2DCEEC-DE0C-4377-9558-76C67C44BE11}" type="pres">
      <dgm:prSet presAssocID="{C4BBD0F6-F2F3-4226-8F41-ACB425279C52}" presName="composite" presStyleCnt="0"/>
      <dgm:spPr/>
    </dgm:pt>
    <dgm:pt modelId="{BAC6C0DB-B538-42F6-B5B5-CCDEC4DD470F}" type="pres">
      <dgm:prSet presAssocID="{C4BBD0F6-F2F3-4226-8F41-ACB425279C52}" presName="parentText" presStyleLbl="alignNode1" presStyleIdx="0" presStyleCnt="1">
        <dgm:presLayoutVars>
          <dgm:chMax val="1"/>
          <dgm:bulletEnabled val="1"/>
        </dgm:presLayoutVars>
      </dgm:prSet>
      <dgm:spPr/>
    </dgm:pt>
    <dgm:pt modelId="{F242D582-0DA7-48CE-A937-EEC854BB01A8}" type="pres">
      <dgm:prSet presAssocID="{C4BBD0F6-F2F3-4226-8F41-ACB425279C52}" presName="descendantText" presStyleLbl="alignAcc1" presStyleIdx="0" presStyleCnt="1">
        <dgm:presLayoutVars>
          <dgm:bulletEnabled val="1"/>
        </dgm:presLayoutVars>
      </dgm:prSet>
      <dgm:spPr/>
    </dgm:pt>
  </dgm:ptLst>
  <dgm:cxnLst>
    <dgm:cxn modelId="{E58E3E64-CC01-4DFD-8F59-6A339779D51F}" type="presOf" srcId="{C4BBD0F6-F2F3-4226-8F41-ACB425279C52}" destId="{BAC6C0DB-B538-42F6-B5B5-CCDEC4DD470F}" srcOrd="0" destOrd="0" presId="urn:microsoft.com/office/officeart/2005/8/layout/chevron2"/>
    <dgm:cxn modelId="{8DA9A408-2CAD-4BFA-AD34-CB8922300023}" type="presOf" srcId="{A63CB08F-A538-4D23-8F2F-5AB01F5B321C}" destId="{F242D582-0DA7-48CE-A937-EEC854BB01A8}" srcOrd="0" destOrd="2" presId="urn:microsoft.com/office/officeart/2005/8/layout/chevron2"/>
    <dgm:cxn modelId="{849C198E-C8F9-49CA-A3FA-B1E8503D6623}" srcId="{C4BBD0F6-F2F3-4226-8F41-ACB425279C52}" destId="{0988F2AD-DEDD-4393-A0B4-48C3CA8DF7EF}" srcOrd="1" destOrd="0" parTransId="{DC707451-5C52-49F3-8461-DCA7B6C90452}" sibTransId="{E01F8C45-FEE8-48CE-B460-DC95D0B635FD}"/>
    <dgm:cxn modelId="{9852BF9F-055E-414E-93D0-E8145B90E31E}" srcId="{C4BBD0F6-F2F3-4226-8F41-ACB425279C52}" destId="{7BEB855D-B794-46B1-B20D-89B8908D6917}" srcOrd="4" destOrd="0" parTransId="{62B17283-8E84-42D2-9709-A114ECAEE676}" sibTransId="{31872214-EABE-4A65-88FA-633BF4EB74B2}"/>
    <dgm:cxn modelId="{44422C54-3D6D-44E1-80C8-9A940DDC0AFC}" type="presOf" srcId="{59DCCB76-C01A-4B58-BA6A-0DB9809680A4}" destId="{F242D582-0DA7-48CE-A937-EEC854BB01A8}" srcOrd="0" destOrd="0" presId="urn:microsoft.com/office/officeart/2005/8/layout/chevron2"/>
    <dgm:cxn modelId="{9DDB1FF9-40E2-430A-9EAF-5601D2445D6C}" srcId="{C4BBD0F6-F2F3-4226-8F41-ACB425279C52}" destId="{A63CB08F-A538-4D23-8F2F-5AB01F5B321C}" srcOrd="2" destOrd="0" parTransId="{E18F9792-D294-49B7-B500-768CBE3EFF18}" sibTransId="{20496F7A-2BD0-48DA-9112-5CB7048B9B3B}"/>
    <dgm:cxn modelId="{F9E09BB6-F43B-462A-A955-010580DAC570}" type="presOf" srcId="{FE951943-9298-494B-ABDA-F3EB4F7A1261}" destId="{9B086796-C321-40B3-B25C-D943AAEBE9CE}" srcOrd="0" destOrd="0" presId="urn:microsoft.com/office/officeart/2005/8/layout/chevron2"/>
    <dgm:cxn modelId="{4E96FCB1-BE20-4624-A946-A826FC30881F}" type="presOf" srcId="{A67575BE-7F42-4611-8DD9-BE196971376E}" destId="{F242D582-0DA7-48CE-A937-EEC854BB01A8}" srcOrd="0" destOrd="3" presId="urn:microsoft.com/office/officeart/2005/8/layout/chevron2"/>
    <dgm:cxn modelId="{C88E6110-ED38-4D2A-B4F6-A107D6755DCE}" srcId="{C4BBD0F6-F2F3-4226-8F41-ACB425279C52}" destId="{59DCCB76-C01A-4B58-BA6A-0DB9809680A4}" srcOrd="0" destOrd="0" parTransId="{C2FAFA41-0131-4F4C-A667-76D5EA97FDF4}" sibTransId="{DF5C9342-3C1E-4385-A02E-C52D26D6E7D7}"/>
    <dgm:cxn modelId="{BB678186-7F88-4EDE-ABE5-B25ED31DCC89}" type="presOf" srcId="{7BEB855D-B794-46B1-B20D-89B8908D6917}" destId="{F242D582-0DA7-48CE-A937-EEC854BB01A8}" srcOrd="0" destOrd="4" presId="urn:microsoft.com/office/officeart/2005/8/layout/chevron2"/>
    <dgm:cxn modelId="{E401830F-D1B6-4BF2-97DB-D96496A4C875}" type="presOf" srcId="{0988F2AD-DEDD-4393-A0B4-48C3CA8DF7EF}" destId="{F242D582-0DA7-48CE-A937-EEC854BB01A8}" srcOrd="0" destOrd="1" presId="urn:microsoft.com/office/officeart/2005/8/layout/chevron2"/>
    <dgm:cxn modelId="{DB1E7133-21B2-4E80-83EA-DF92E321456E}" srcId="{C4BBD0F6-F2F3-4226-8F41-ACB425279C52}" destId="{A67575BE-7F42-4611-8DD9-BE196971376E}" srcOrd="3" destOrd="0" parTransId="{61F3B0C2-5C09-4599-8B4D-A20131D95520}" sibTransId="{B473E8CB-1422-4FA1-AB41-40F11EF7F4C8}"/>
    <dgm:cxn modelId="{B7EF4B62-6178-4157-8353-9EA2B0BFB55C}" srcId="{FE951943-9298-494B-ABDA-F3EB4F7A1261}" destId="{C4BBD0F6-F2F3-4226-8F41-ACB425279C52}" srcOrd="0" destOrd="0" parTransId="{B5E247BE-D085-4937-B91B-3547B43BC212}" sibTransId="{482CEAC1-C7C5-470D-816C-64FAAB69E827}"/>
    <dgm:cxn modelId="{D3596A74-F557-45EF-8854-F25981F6271D}" type="presParOf" srcId="{9B086796-C321-40B3-B25C-D943AAEBE9CE}" destId="{1C2DCEEC-DE0C-4377-9558-76C67C44BE11}" srcOrd="0" destOrd="0" presId="urn:microsoft.com/office/officeart/2005/8/layout/chevron2"/>
    <dgm:cxn modelId="{821B5B66-6A5F-42D7-ACD4-BF256592E972}" type="presParOf" srcId="{1C2DCEEC-DE0C-4377-9558-76C67C44BE11}" destId="{BAC6C0DB-B538-42F6-B5B5-CCDEC4DD470F}" srcOrd="0" destOrd="0" presId="urn:microsoft.com/office/officeart/2005/8/layout/chevron2"/>
    <dgm:cxn modelId="{6C2BC15E-D492-4F7B-AB05-9F548B3D03AA}" type="presParOf" srcId="{1C2DCEEC-DE0C-4377-9558-76C67C44BE11}" destId="{F242D582-0DA7-48CE-A937-EEC854BB01A8}"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6E0E61C-AA58-44A7-8C28-B4A86AAAAF3C}" type="doc">
      <dgm:prSet loTypeId="urn:microsoft.com/office/officeart/2005/8/layout/cycle2" loCatId="cycle" qsTypeId="urn:microsoft.com/office/officeart/2005/8/quickstyle/3d5" qsCatId="3D" csTypeId="urn:microsoft.com/office/officeart/2005/8/colors/accent1_2" csCatId="accent1" phldr="1"/>
      <dgm:spPr/>
      <dgm:t>
        <a:bodyPr/>
        <a:lstStyle/>
        <a:p>
          <a:endParaRPr lang="es-ES"/>
        </a:p>
      </dgm:t>
    </dgm:pt>
    <dgm:pt modelId="{8BFBC5A8-35F6-465B-AEA4-6DCC22614626}">
      <dgm:prSet phldrT="[Texto]"/>
      <dgm:spPr/>
      <dgm:t>
        <a:bodyPr/>
        <a:lstStyle/>
        <a:p>
          <a:r>
            <a:rPr lang="es-ES" dirty="0" smtClean="0"/>
            <a:t>Human:</a:t>
          </a:r>
          <a:endParaRPr lang="es-ES" dirty="0"/>
        </a:p>
      </dgm:t>
    </dgm:pt>
    <dgm:pt modelId="{A8C5C7EB-7A55-4C1C-9D3F-98B9C0EA80D0}" type="parTrans" cxnId="{76D4B077-A024-48D3-84EC-27F2193C2997}">
      <dgm:prSet/>
      <dgm:spPr/>
      <dgm:t>
        <a:bodyPr/>
        <a:lstStyle/>
        <a:p>
          <a:endParaRPr lang="es-ES"/>
        </a:p>
      </dgm:t>
    </dgm:pt>
    <dgm:pt modelId="{94395EAC-9292-4F37-8CAF-13A065EC230A}" type="sibTrans" cxnId="{76D4B077-A024-48D3-84EC-27F2193C2997}">
      <dgm:prSet/>
      <dgm:spPr/>
      <dgm:t>
        <a:bodyPr/>
        <a:lstStyle/>
        <a:p>
          <a:endParaRPr lang="es-ES"/>
        </a:p>
      </dgm:t>
    </dgm:pt>
    <dgm:pt modelId="{BE94F9E1-D726-426F-9FFD-324C44E0AAE6}">
      <dgm:prSet phldrT="[Texto]"/>
      <dgm:spPr/>
      <dgm:t>
        <a:bodyPr/>
        <a:lstStyle/>
        <a:p>
          <a:r>
            <a:rPr lang="es-ES" dirty="0" err="1" smtClean="0"/>
            <a:t>Language</a:t>
          </a:r>
          <a:r>
            <a:rPr lang="es-ES" dirty="0" smtClean="0"/>
            <a:t> </a:t>
          </a:r>
          <a:r>
            <a:rPr lang="es-ES" dirty="0" err="1" smtClean="0"/>
            <a:t>assistants</a:t>
          </a:r>
          <a:endParaRPr lang="es-ES" dirty="0"/>
        </a:p>
      </dgm:t>
    </dgm:pt>
    <dgm:pt modelId="{91365369-592D-435D-B20F-B81211497211}" type="parTrans" cxnId="{BB2F5E69-BD14-44E5-BC8A-1485F315F937}">
      <dgm:prSet/>
      <dgm:spPr/>
      <dgm:t>
        <a:bodyPr/>
        <a:lstStyle/>
        <a:p>
          <a:endParaRPr lang="es-ES"/>
        </a:p>
      </dgm:t>
    </dgm:pt>
    <dgm:pt modelId="{E84F9F4C-8CD2-4C14-8722-38EED45E0CC2}" type="sibTrans" cxnId="{BB2F5E69-BD14-44E5-BC8A-1485F315F937}">
      <dgm:prSet/>
      <dgm:spPr/>
      <dgm:t>
        <a:bodyPr/>
        <a:lstStyle/>
        <a:p>
          <a:endParaRPr lang="es-ES"/>
        </a:p>
      </dgm:t>
    </dgm:pt>
    <dgm:pt modelId="{C6EFE685-368C-4EF1-8413-BF0536B678B6}">
      <dgm:prSet phldrT="[Texto]"/>
      <dgm:spPr/>
      <dgm:t>
        <a:bodyPr/>
        <a:lstStyle/>
        <a:p>
          <a:r>
            <a:rPr lang="es-ES" dirty="0" err="1" smtClean="0"/>
            <a:t>Bilingual</a:t>
          </a:r>
          <a:r>
            <a:rPr lang="es-ES" dirty="0" smtClean="0"/>
            <a:t> </a:t>
          </a:r>
          <a:r>
            <a:rPr lang="es-ES" dirty="0" err="1" smtClean="0"/>
            <a:t>Coordinator</a:t>
          </a:r>
          <a:endParaRPr lang="es-ES" dirty="0"/>
        </a:p>
      </dgm:t>
    </dgm:pt>
    <dgm:pt modelId="{C78BB52A-7FB7-4B93-BAC2-FBF8BCC2E513}" type="parTrans" cxnId="{E70FAE1A-5EB9-4120-9755-5DCFE8FD1159}">
      <dgm:prSet/>
      <dgm:spPr/>
      <dgm:t>
        <a:bodyPr/>
        <a:lstStyle/>
        <a:p>
          <a:endParaRPr lang="es-ES"/>
        </a:p>
      </dgm:t>
    </dgm:pt>
    <dgm:pt modelId="{CD051F3A-EEAC-4C84-B001-B13B3552D1DF}" type="sibTrans" cxnId="{E70FAE1A-5EB9-4120-9755-5DCFE8FD1159}">
      <dgm:prSet/>
      <dgm:spPr/>
      <dgm:t>
        <a:bodyPr/>
        <a:lstStyle/>
        <a:p>
          <a:endParaRPr lang="es-ES"/>
        </a:p>
      </dgm:t>
    </dgm:pt>
    <dgm:pt modelId="{CC009E61-4E3E-4F9B-B3CB-016AAA4E4DA3}">
      <dgm:prSet phldrT="[Texto]"/>
      <dgm:spPr/>
      <dgm:t>
        <a:bodyPr/>
        <a:lstStyle/>
        <a:p>
          <a:r>
            <a:rPr lang="es-ES" dirty="0" err="1" smtClean="0"/>
            <a:t>Bilingual</a:t>
          </a:r>
          <a:r>
            <a:rPr lang="es-ES" dirty="0" smtClean="0"/>
            <a:t> staff</a:t>
          </a:r>
          <a:endParaRPr lang="es-ES" dirty="0"/>
        </a:p>
      </dgm:t>
    </dgm:pt>
    <dgm:pt modelId="{CA5DB1F3-A8C9-4BA9-AB5A-255D84368D3B}" type="parTrans" cxnId="{CD6C3284-BDFA-4A3E-8F69-AF7A22DB820B}">
      <dgm:prSet/>
      <dgm:spPr/>
      <dgm:t>
        <a:bodyPr/>
        <a:lstStyle/>
        <a:p>
          <a:endParaRPr lang="es-ES"/>
        </a:p>
      </dgm:t>
    </dgm:pt>
    <dgm:pt modelId="{19949AA7-7588-4398-8427-F739AE5A6BEB}" type="sibTrans" cxnId="{CD6C3284-BDFA-4A3E-8F69-AF7A22DB820B}">
      <dgm:prSet/>
      <dgm:spPr/>
      <dgm:t>
        <a:bodyPr/>
        <a:lstStyle/>
        <a:p>
          <a:endParaRPr lang="es-ES"/>
        </a:p>
      </dgm:t>
    </dgm:pt>
    <dgm:pt modelId="{67C9328D-3C03-4B53-99BB-7785C3B4177B}">
      <dgm:prSet phldrT="[Texto]"/>
      <dgm:spPr/>
      <dgm:t>
        <a:bodyPr/>
        <a:lstStyle/>
        <a:p>
          <a:r>
            <a:rPr lang="es-ES" dirty="0" err="1" smtClean="0"/>
            <a:t>All</a:t>
          </a:r>
          <a:r>
            <a:rPr lang="es-ES" dirty="0" smtClean="0"/>
            <a:t> </a:t>
          </a:r>
          <a:r>
            <a:rPr lang="es-ES" dirty="0" err="1" smtClean="0"/>
            <a:t>other</a:t>
          </a:r>
          <a:r>
            <a:rPr lang="es-ES" dirty="0" smtClean="0"/>
            <a:t> staff</a:t>
          </a:r>
          <a:endParaRPr lang="es-ES" dirty="0"/>
        </a:p>
      </dgm:t>
    </dgm:pt>
    <dgm:pt modelId="{4015D775-B4B2-471E-8B98-11F8B78C7052}" type="parTrans" cxnId="{0236B93A-0B2A-4350-BFAE-38627307AC5C}">
      <dgm:prSet/>
      <dgm:spPr/>
      <dgm:t>
        <a:bodyPr/>
        <a:lstStyle/>
        <a:p>
          <a:endParaRPr lang="es-ES"/>
        </a:p>
      </dgm:t>
    </dgm:pt>
    <dgm:pt modelId="{6AE9A55D-D1D8-4164-8897-E6D71B95D98E}" type="sibTrans" cxnId="{0236B93A-0B2A-4350-BFAE-38627307AC5C}">
      <dgm:prSet/>
      <dgm:spPr/>
      <dgm:t>
        <a:bodyPr/>
        <a:lstStyle/>
        <a:p>
          <a:endParaRPr lang="es-ES"/>
        </a:p>
      </dgm:t>
    </dgm:pt>
    <dgm:pt modelId="{97509A8C-5AFF-4BA8-BA01-363DC5773220}">
      <dgm:prSet/>
      <dgm:spPr/>
      <dgm:t>
        <a:bodyPr/>
        <a:lstStyle/>
        <a:p>
          <a:r>
            <a:rPr lang="en-US" smtClean="0"/>
            <a:t>Head of Department</a:t>
          </a:r>
          <a:endParaRPr lang="es-ES"/>
        </a:p>
      </dgm:t>
    </dgm:pt>
    <dgm:pt modelId="{48028FEF-8534-451C-B966-DD4A728899E0}" type="parTrans" cxnId="{B1D8605B-CE27-4EF6-8074-8FCDDF330709}">
      <dgm:prSet/>
      <dgm:spPr/>
      <dgm:t>
        <a:bodyPr/>
        <a:lstStyle/>
        <a:p>
          <a:endParaRPr lang="es-ES"/>
        </a:p>
      </dgm:t>
    </dgm:pt>
    <dgm:pt modelId="{461D1734-FA1B-46EF-B629-B00464C18E65}" type="sibTrans" cxnId="{B1D8605B-CE27-4EF6-8074-8FCDDF330709}">
      <dgm:prSet/>
      <dgm:spPr/>
      <dgm:t>
        <a:bodyPr/>
        <a:lstStyle/>
        <a:p>
          <a:endParaRPr lang="es-ES"/>
        </a:p>
      </dgm:t>
    </dgm:pt>
    <dgm:pt modelId="{05093590-8749-4ECE-B20F-3C81C9ED3911}" type="pres">
      <dgm:prSet presAssocID="{C6E0E61C-AA58-44A7-8C28-B4A86AAAAF3C}" presName="cycle" presStyleCnt="0">
        <dgm:presLayoutVars>
          <dgm:dir/>
          <dgm:resizeHandles val="exact"/>
        </dgm:presLayoutVars>
      </dgm:prSet>
      <dgm:spPr/>
    </dgm:pt>
    <dgm:pt modelId="{495DDB57-1F1B-42D7-AC4A-0A810C1AD6BD}" type="pres">
      <dgm:prSet presAssocID="{8BFBC5A8-35F6-465B-AEA4-6DCC22614626}" presName="node" presStyleLbl="node1" presStyleIdx="0" presStyleCnt="6">
        <dgm:presLayoutVars>
          <dgm:bulletEnabled val="1"/>
        </dgm:presLayoutVars>
      </dgm:prSet>
      <dgm:spPr/>
    </dgm:pt>
    <dgm:pt modelId="{87980BEE-88BE-45CD-949B-9817F0535ACB}" type="pres">
      <dgm:prSet presAssocID="{94395EAC-9292-4F37-8CAF-13A065EC230A}" presName="sibTrans" presStyleLbl="sibTrans2D1" presStyleIdx="0" presStyleCnt="6"/>
      <dgm:spPr/>
    </dgm:pt>
    <dgm:pt modelId="{9716B2EC-5993-4BD9-B4CB-AECD4CE7AF41}" type="pres">
      <dgm:prSet presAssocID="{94395EAC-9292-4F37-8CAF-13A065EC230A}" presName="connectorText" presStyleLbl="sibTrans2D1" presStyleIdx="0" presStyleCnt="6"/>
      <dgm:spPr/>
    </dgm:pt>
    <dgm:pt modelId="{BA6EFF3A-32F1-4346-9696-83DB6AC39478}" type="pres">
      <dgm:prSet presAssocID="{BE94F9E1-D726-426F-9FFD-324C44E0AAE6}" presName="node" presStyleLbl="node1" presStyleIdx="1" presStyleCnt="6">
        <dgm:presLayoutVars>
          <dgm:bulletEnabled val="1"/>
        </dgm:presLayoutVars>
      </dgm:prSet>
      <dgm:spPr/>
    </dgm:pt>
    <dgm:pt modelId="{83314449-5BDC-499C-B21E-9EC2408AD500}" type="pres">
      <dgm:prSet presAssocID="{E84F9F4C-8CD2-4C14-8722-38EED45E0CC2}" presName="sibTrans" presStyleLbl="sibTrans2D1" presStyleIdx="1" presStyleCnt="6"/>
      <dgm:spPr/>
    </dgm:pt>
    <dgm:pt modelId="{F1DD1231-3D31-4D27-91C5-C00A91988F10}" type="pres">
      <dgm:prSet presAssocID="{E84F9F4C-8CD2-4C14-8722-38EED45E0CC2}" presName="connectorText" presStyleLbl="sibTrans2D1" presStyleIdx="1" presStyleCnt="6"/>
      <dgm:spPr/>
    </dgm:pt>
    <dgm:pt modelId="{FAA81C87-5DE8-4A9F-93B5-19797AD3C320}" type="pres">
      <dgm:prSet presAssocID="{C6EFE685-368C-4EF1-8413-BF0536B678B6}" presName="node" presStyleLbl="node1" presStyleIdx="2" presStyleCnt="6">
        <dgm:presLayoutVars>
          <dgm:bulletEnabled val="1"/>
        </dgm:presLayoutVars>
      </dgm:prSet>
      <dgm:spPr/>
    </dgm:pt>
    <dgm:pt modelId="{CD8668CE-CB89-4C09-A32B-4F0DB52D6661}" type="pres">
      <dgm:prSet presAssocID="{CD051F3A-EEAC-4C84-B001-B13B3552D1DF}" presName="sibTrans" presStyleLbl="sibTrans2D1" presStyleIdx="2" presStyleCnt="6"/>
      <dgm:spPr/>
    </dgm:pt>
    <dgm:pt modelId="{934A625C-FCEE-4E38-BA48-4219EAD146FE}" type="pres">
      <dgm:prSet presAssocID="{CD051F3A-EEAC-4C84-B001-B13B3552D1DF}" presName="connectorText" presStyleLbl="sibTrans2D1" presStyleIdx="2" presStyleCnt="6"/>
      <dgm:spPr/>
    </dgm:pt>
    <dgm:pt modelId="{08C6E1F1-3564-4C1B-BA53-71D0F560195F}" type="pres">
      <dgm:prSet presAssocID="{97509A8C-5AFF-4BA8-BA01-363DC5773220}" presName="node" presStyleLbl="node1" presStyleIdx="3" presStyleCnt="6">
        <dgm:presLayoutVars>
          <dgm:bulletEnabled val="1"/>
        </dgm:presLayoutVars>
      </dgm:prSet>
      <dgm:spPr/>
    </dgm:pt>
    <dgm:pt modelId="{1E512F35-37E2-43E5-93EF-AF43D93E8EC3}" type="pres">
      <dgm:prSet presAssocID="{461D1734-FA1B-46EF-B629-B00464C18E65}" presName="sibTrans" presStyleLbl="sibTrans2D1" presStyleIdx="3" presStyleCnt="6"/>
      <dgm:spPr/>
    </dgm:pt>
    <dgm:pt modelId="{26D30204-BEA6-45CA-A5E6-5361035FE276}" type="pres">
      <dgm:prSet presAssocID="{461D1734-FA1B-46EF-B629-B00464C18E65}" presName="connectorText" presStyleLbl="sibTrans2D1" presStyleIdx="3" presStyleCnt="6"/>
      <dgm:spPr/>
    </dgm:pt>
    <dgm:pt modelId="{73A08D4A-5665-4545-A206-140C6B255473}" type="pres">
      <dgm:prSet presAssocID="{CC009E61-4E3E-4F9B-B3CB-016AAA4E4DA3}" presName="node" presStyleLbl="node1" presStyleIdx="4" presStyleCnt="6">
        <dgm:presLayoutVars>
          <dgm:bulletEnabled val="1"/>
        </dgm:presLayoutVars>
      </dgm:prSet>
      <dgm:spPr/>
      <dgm:t>
        <a:bodyPr/>
        <a:lstStyle/>
        <a:p>
          <a:endParaRPr lang="es-ES"/>
        </a:p>
      </dgm:t>
    </dgm:pt>
    <dgm:pt modelId="{42A88BD2-D255-4E8E-B9F4-37BCB5220080}" type="pres">
      <dgm:prSet presAssocID="{19949AA7-7588-4398-8427-F739AE5A6BEB}" presName="sibTrans" presStyleLbl="sibTrans2D1" presStyleIdx="4" presStyleCnt="6"/>
      <dgm:spPr/>
    </dgm:pt>
    <dgm:pt modelId="{8BEF582C-0509-4940-89C9-48008DF65812}" type="pres">
      <dgm:prSet presAssocID="{19949AA7-7588-4398-8427-F739AE5A6BEB}" presName="connectorText" presStyleLbl="sibTrans2D1" presStyleIdx="4" presStyleCnt="6"/>
      <dgm:spPr/>
    </dgm:pt>
    <dgm:pt modelId="{D4E1E1CE-8979-4054-8B1C-DB6E02C92B57}" type="pres">
      <dgm:prSet presAssocID="{67C9328D-3C03-4B53-99BB-7785C3B4177B}" presName="node" presStyleLbl="node1" presStyleIdx="5" presStyleCnt="6">
        <dgm:presLayoutVars>
          <dgm:bulletEnabled val="1"/>
        </dgm:presLayoutVars>
      </dgm:prSet>
      <dgm:spPr/>
    </dgm:pt>
    <dgm:pt modelId="{DB98F59A-B683-436D-8DA1-71891233D165}" type="pres">
      <dgm:prSet presAssocID="{6AE9A55D-D1D8-4164-8897-E6D71B95D98E}" presName="sibTrans" presStyleLbl="sibTrans2D1" presStyleIdx="5" presStyleCnt="6"/>
      <dgm:spPr/>
    </dgm:pt>
    <dgm:pt modelId="{3F739A20-9174-4090-A8ED-D194C87FC2E1}" type="pres">
      <dgm:prSet presAssocID="{6AE9A55D-D1D8-4164-8897-E6D71B95D98E}" presName="connectorText" presStyleLbl="sibTrans2D1" presStyleIdx="5" presStyleCnt="6"/>
      <dgm:spPr/>
    </dgm:pt>
  </dgm:ptLst>
  <dgm:cxnLst>
    <dgm:cxn modelId="{AB64D46E-94BF-4A90-BC6D-C8AFFC9EE81F}" type="presOf" srcId="{6AE9A55D-D1D8-4164-8897-E6D71B95D98E}" destId="{DB98F59A-B683-436D-8DA1-71891233D165}" srcOrd="0" destOrd="0" presId="urn:microsoft.com/office/officeart/2005/8/layout/cycle2"/>
    <dgm:cxn modelId="{384B9F01-9F7B-4822-921C-C90832F8E57E}" type="presOf" srcId="{94395EAC-9292-4F37-8CAF-13A065EC230A}" destId="{9716B2EC-5993-4BD9-B4CB-AECD4CE7AF41}" srcOrd="1" destOrd="0" presId="urn:microsoft.com/office/officeart/2005/8/layout/cycle2"/>
    <dgm:cxn modelId="{9CD8CC32-9FF1-403B-A5F2-CCDDD78D6183}" type="presOf" srcId="{19949AA7-7588-4398-8427-F739AE5A6BEB}" destId="{8BEF582C-0509-4940-89C9-48008DF65812}" srcOrd="1" destOrd="0" presId="urn:microsoft.com/office/officeart/2005/8/layout/cycle2"/>
    <dgm:cxn modelId="{C4FEA2B2-AA49-48F0-B672-AAA55A7A1118}" type="presOf" srcId="{461D1734-FA1B-46EF-B629-B00464C18E65}" destId="{1E512F35-37E2-43E5-93EF-AF43D93E8EC3}" srcOrd="0" destOrd="0" presId="urn:microsoft.com/office/officeart/2005/8/layout/cycle2"/>
    <dgm:cxn modelId="{E4D62CA7-E749-4AD3-8164-8F44E19893FA}" type="presOf" srcId="{8BFBC5A8-35F6-465B-AEA4-6DCC22614626}" destId="{495DDB57-1F1B-42D7-AC4A-0A810C1AD6BD}" srcOrd="0" destOrd="0" presId="urn:microsoft.com/office/officeart/2005/8/layout/cycle2"/>
    <dgm:cxn modelId="{37696EE8-483D-4580-A077-C469C5C1F32D}" type="presOf" srcId="{19949AA7-7588-4398-8427-F739AE5A6BEB}" destId="{42A88BD2-D255-4E8E-B9F4-37BCB5220080}" srcOrd="0" destOrd="0" presId="urn:microsoft.com/office/officeart/2005/8/layout/cycle2"/>
    <dgm:cxn modelId="{BB2F5E69-BD14-44E5-BC8A-1485F315F937}" srcId="{C6E0E61C-AA58-44A7-8C28-B4A86AAAAF3C}" destId="{BE94F9E1-D726-426F-9FFD-324C44E0AAE6}" srcOrd="1" destOrd="0" parTransId="{91365369-592D-435D-B20F-B81211497211}" sibTransId="{E84F9F4C-8CD2-4C14-8722-38EED45E0CC2}"/>
    <dgm:cxn modelId="{D6CE1872-E880-49AD-8A72-A15B4E70979A}" type="presOf" srcId="{CD051F3A-EEAC-4C84-B001-B13B3552D1DF}" destId="{CD8668CE-CB89-4C09-A32B-4F0DB52D6661}" srcOrd="0" destOrd="0" presId="urn:microsoft.com/office/officeart/2005/8/layout/cycle2"/>
    <dgm:cxn modelId="{9D4EE4FC-808F-40B1-A500-70E4A35539C3}" type="presOf" srcId="{97509A8C-5AFF-4BA8-BA01-363DC5773220}" destId="{08C6E1F1-3564-4C1B-BA53-71D0F560195F}" srcOrd="0" destOrd="0" presId="urn:microsoft.com/office/officeart/2005/8/layout/cycle2"/>
    <dgm:cxn modelId="{0236B93A-0B2A-4350-BFAE-38627307AC5C}" srcId="{C6E0E61C-AA58-44A7-8C28-B4A86AAAAF3C}" destId="{67C9328D-3C03-4B53-99BB-7785C3B4177B}" srcOrd="5" destOrd="0" parTransId="{4015D775-B4B2-471E-8B98-11F8B78C7052}" sibTransId="{6AE9A55D-D1D8-4164-8897-E6D71B95D98E}"/>
    <dgm:cxn modelId="{91E29BBB-244C-457D-9711-BE7BC4E4E164}" type="presOf" srcId="{CD051F3A-EEAC-4C84-B001-B13B3552D1DF}" destId="{934A625C-FCEE-4E38-BA48-4219EAD146FE}" srcOrd="1" destOrd="0" presId="urn:microsoft.com/office/officeart/2005/8/layout/cycle2"/>
    <dgm:cxn modelId="{76D4B077-A024-48D3-84EC-27F2193C2997}" srcId="{C6E0E61C-AA58-44A7-8C28-B4A86AAAAF3C}" destId="{8BFBC5A8-35F6-465B-AEA4-6DCC22614626}" srcOrd="0" destOrd="0" parTransId="{A8C5C7EB-7A55-4C1C-9D3F-98B9C0EA80D0}" sibTransId="{94395EAC-9292-4F37-8CAF-13A065EC230A}"/>
    <dgm:cxn modelId="{09567F8C-BAF6-445C-9416-123D7EE1750A}" type="presOf" srcId="{C6E0E61C-AA58-44A7-8C28-B4A86AAAAF3C}" destId="{05093590-8749-4ECE-B20F-3C81C9ED3911}" srcOrd="0" destOrd="0" presId="urn:microsoft.com/office/officeart/2005/8/layout/cycle2"/>
    <dgm:cxn modelId="{DAC27AC5-9B41-43BF-AB1E-69CCA9ACCD6E}" type="presOf" srcId="{CC009E61-4E3E-4F9B-B3CB-016AAA4E4DA3}" destId="{73A08D4A-5665-4545-A206-140C6B255473}" srcOrd="0" destOrd="0" presId="urn:microsoft.com/office/officeart/2005/8/layout/cycle2"/>
    <dgm:cxn modelId="{86C2A2ED-B93B-4F9F-834F-66AB61EC14A0}" type="presOf" srcId="{BE94F9E1-D726-426F-9FFD-324C44E0AAE6}" destId="{BA6EFF3A-32F1-4346-9696-83DB6AC39478}" srcOrd="0" destOrd="0" presId="urn:microsoft.com/office/officeart/2005/8/layout/cycle2"/>
    <dgm:cxn modelId="{B83CB26A-310E-49B4-B3D4-7A5D52963F42}" type="presOf" srcId="{94395EAC-9292-4F37-8CAF-13A065EC230A}" destId="{87980BEE-88BE-45CD-949B-9817F0535ACB}" srcOrd="0" destOrd="0" presId="urn:microsoft.com/office/officeart/2005/8/layout/cycle2"/>
    <dgm:cxn modelId="{257ACFF1-6D1F-47FE-A8B6-2FB694749B54}" type="presOf" srcId="{67C9328D-3C03-4B53-99BB-7785C3B4177B}" destId="{D4E1E1CE-8979-4054-8B1C-DB6E02C92B57}" srcOrd="0" destOrd="0" presId="urn:microsoft.com/office/officeart/2005/8/layout/cycle2"/>
    <dgm:cxn modelId="{E70FAE1A-5EB9-4120-9755-5DCFE8FD1159}" srcId="{C6E0E61C-AA58-44A7-8C28-B4A86AAAAF3C}" destId="{C6EFE685-368C-4EF1-8413-BF0536B678B6}" srcOrd="2" destOrd="0" parTransId="{C78BB52A-7FB7-4B93-BAC2-FBF8BCC2E513}" sibTransId="{CD051F3A-EEAC-4C84-B001-B13B3552D1DF}"/>
    <dgm:cxn modelId="{FDC35CC3-2F32-4BFF-A1E8-453B7CA893D6}" type="presOf" srcId="{C6EFE685-368C-4EF1-8413-BF0536B678B6}" destId="{FAA81C87-5DE8-4A9F-93B5-19797AD3C320}" srcOrd="0" destOrd="0" presId="urn:microsoft.com/office/officeart/2005/8/layout/cycle2"/>
    <dgm:cxn modelId="{5AFD5EA4-8FB5-4234-9332-5AD179AEC2A0}" type="presOf" srcId="{461D1734-FA1B-46EF-B629-B00464C18E65}" destId="{26D30204-BEA6-45CA-A5E6-5361035FE276}" srcOrd="1" destOrd="0" presId="urn:microsoft.com/office/officeart/2005/8/layout/cycle2"/>
    <dgm:cxn modelId="{34502A21-34B5-4757-B455-7CBE92231864}" type="presOf" srcId="{6AE9A55D-D1D8-4164-8897-E6D71B95D98E}" destId="{3F739A20-9174-4090-A8ED-D194C87FC2E1}" srcOrd="1" destOrd="0" presId="urn:microsoft.com/office/officeart/2005/8/layout/cycle2"/>
    <dgm:cxn modelId="{67B59335-7D0E-4F73-BE6A-F5FF40D3DC64}" type="presOf" srcId="{E84F9F4C-8CD2-4C14-8722-38EED45E0CC2}" destId="{83314449-5BDC-499C-B21E-9EC2408AD500}" srcOrd="0" destOrd="0" presId="urn:microsoft.com/office/officeart/2005/8/layout/cycle2"/>
    <dgm:cxn modelId="{CD6C3284-BDFA-4A3E-8F69-AF7A22DB820B}" srcId="{C6E0E61C-AA58-44A7-8C28-B4A86AAAAF3C}" destId="{CC009E61-4E3E-4F9B-B3CB-016AAA4E4DA3}" srcOrd="4" destOrd="0" parTransId="{CA5DB1F3-A8C9-4BA9-AB5A-255D84368D3B}" sibTransId="{19949AA7-7588-4398-8427-F739AE5A6BEB}"/>
    <dgm:cxn modelId="{B1D8605B-CE27-4EF6-8074-8FCDDF330709}" srcId="{C6E0E61C-AA58-44A7-8C28-B4A86AAAAF3C}" destId="{97509A8C-5AFF-4BA8-BA01-363DC5773220}" srcOrd="3" destOrd="0" parTransId="{48028FEF-8534-451C-B966-DD4A728899E0}" sibTransId="{461D1734-FA1B-46EF-B629-B00464C18E65}"/>
    <dgm:cxn modelId="{F5506E1A-271A-4829-B9B0-E41963A8CE5E}" type="presOf" srcId="{E84F9F4C-8CD2-4C14-8722-38EED45E0CC2}" destId="{F1DD1231-3D31-4D27-91C5-C00A91988F10}" srcOrd="1" destOrd="0" presId="urn:microsoft.com/office/officeart/2005/8/layout/cycle2"/>
    <dgm:cxn modelId="{374D3548-CD57-4EF8-BED1-740F1C754D1F}" type="presParOf" srcId="{05093590-8749-4ECE-B20F-3C81C9ED3911}" destId="{495DDB57-1F1B-42D7-AC4A-0A810C1AD6BD}" srcOrd="0" destOrd="0" presId="urn:microsoft.com/office/officeart/2005/8/layout/cycle2"/>
    <dgm:cxn modelId="{F636CEB3-BDDA-4664-B2FC-F9339794624B}" type="presParOf" srcId="{05093590-8749-4ECE-B20F-3C81C9ED3911}" destId="{87980BEE-88BE-45CD-949B-9817F0535ACB}" srcOrd="1" destOrd="0" presId="urn:microsoft.com/office/officeart/2005/8/layout/cycle2"/>
    <dgm:cxn modelId="{7E5A3359-F18D-4F5C-BF19-31D26448604B}" type="presParOf" srcId="{87980BEE-88BE-45CD-949B-9817F0535ACB}" destId="{9716B2EC-5993-4BD9-B4CB-AECD4CE7AF41}" srcOrd="0" destOrd="0" presId="urn:microsoft.com/office/officeart/2005/8/layout/cycle2"/>
    <dgm:cxn modelId="{8BD71CD9-7D32-4108-B658-628AA772FA8A}" type="presParOf" srcId="{05093590-8749-4ECE-B20F-3C81C9ED3911}" destId="{BA6EFF3A-32F1-4346-9696-83DB6AC39478}" srcOrd="2" destOrd="0" presId="urn:microsoft.com/office/officeart/2005/8/layout/cycle2"/>
    <dgm:cxn modelId="{C9A84D24-D70E-4ADA-8CCA-821DBB5B39D8}" type="presParOf" srcId="{05093590-8749-4ECE-B20F-3C81C9ED3911}" destId="{83314449-5BDC-499C-B21E-9EC2408AD500}" srcOrd="3" destOrd="0" presId="urn:microsoft.com/office/officeart/2005/8/layout/cycle2"/>
    <dgm:cxn modelId="{3F9EA0C1-34A0-47D5-888F-FC6F733407DC}" type="presParOf" srcId="{83314449-5BDC-499C-B21E-9EC2408AD500}" destId="{F1DD1231-3D31-4D27-91C5-C00A91988F10}" srcOrd="0" destOrd="0" presId="urn:microsoft.com/office/officeart/2005/8/layout/cycle2"/>
    <dgm:cxn modelId="{33F75354-6DD0-48D5-8522-4AC43BDFB684}" type="presParOf" srcId="{05093590-8749-4ECE-B20F-3C81C9ED3911}" destId="{FAA81C87-5DE8-4A9F-93B5-19797AD3C320}" srcOrd="4" destOrd="0" presId="urn:microsoft.com/office/officeart/2005/8/layout/cycle2"/>
    <dgm:cxn modelId="{58DCBF36-A36D-4D26-A6DE-C0B78F6A2536}" type="presParOf" srcId="{05093590-8749-4ECE-B20F-3C81C9ED3911}" destId="{CD8668CE-CB89-4C09-A32B-4F0DB52D6661}" srcOrd="5" destOrd="0" presId="urn:microsoft.com/office/officeart/2005/8/layout/cycle2"/>
    <dgm:cxn modelId="{F91AC89C-02D2-4631-8C75-A947D5D2EC9E}" type="presParOf" srcId="{CD8668CE-CB89-4C09-A32B-4F0DB52D6661}" destId="{934A625C-FCEE-4E38-BA48-4219EAD146FE}" srcOrd="0" destOrd="0" presId="urn:microsoft.com/office/officeart/2005/8/layout/cycle2"/>
    <dgm:cxn modelId="{4830A9F0-A45D-405C-929E-D9A1A3ABA6C9}" type="presParOf" srcId="{05093590-8749-4ECE-B20F-3C81C9ED3911}" destId="{08C6E1F1-3564-4C1B-BA53-71D0F560195F}" srcOrd="6" destOrd="0" presId="urn:microsoft.com/office/officeart/2005/8/layout/cycle2"/>
    <dgm:cxn modelId="{51536A44-CEED-4147-B187-63D128CAAEAB}" type="presParOf" srcId="{05093590-8749-4ECE-B20F-3C81C9ED3911}" destId="{1E512F35-37E2-43E5-93EF-AF43D93E8EC3}" srcOrd="7" destOrd="0" presId="urn:microsoft.com/office/officeart/2005/8/layout/cycle2"/>
    <dgm:cxn modelId="{E2D95F4D-F882-4411-A73A-D3EE989D86A7}" type="presParOf" srcId="{1E512F35-37E2-43E5-93EF-AF43D93E8EC3}" destId="{26D30204-BEA6-45CA-A5E6-5361035FE276}" srcOrd="0" destOrd="0" presId="urn:microsoft.com/office/officeart/2005/8/layout/cycle2"/>
    <dgm:cxn modelId="{1D15BBF2-150E-44DE-AC35-D000B0714F00}" type="presParOf" srcId="{05093590-8749-4ECE-B20F-3C81C9ED3911}" destId="{73A08D4A-5665-4545-A206-140C6B255473}" srcOrd="8" destOrd="0" presId="urn:microsoft.com/office/officeart/2005/8/layout/cycle2"/>
    <dgm:cxn modelId="{EE37FDB8-651F-4298-80E9-71D71480E368}" type="presParOf" srcId="{05093590-8749-4ECE-B20F-3C81C9ED3911}" destId="{42A88BD2-D255-4E8E-B9F4-37BCB5220080}" srcOrd="9" destOrd="0" presId="urn:microsoft.com/office/officeart/2005/8/layout/cycle2"/>
    <dgm:cxn modelId="{438D1457-BD67-4735-9191-59D0C2690F51}" type="presParOf" srcId="{42A88BD2-D255-4E8E-B9F4-37BCB5220080}" destId="{8BEF582C-0509-4940-89C9-48008DF65812}" srcOrd="0" destOrd="0" presId="urn:microsoft.com/office/officeart/2005/8/layout/cycle2"/>
    <dgm:cxn modelId="{5E0AA4BB-42A5-484B-8553-D4304F52AA92}" type="presParOf" srcId="{05093590-8749-4ECE-B20F-3C81C9ED3911}" destId="{D4E1E1CE-8979-4054-8B1C-DB6E02C92B57}" srcOrd="10" destOrd="0" presId="urn:microsoft.com/office/officeart/2005/8/layout/cycle2"/>
    <dgm:cxn modelId="{2882357C-31B8-4E26-860E-28A02804ACF2}" type="presParOf" srcId="{05093590-8749-4ECE-B20F-3C81C9ED3911}" destId="{DB98F59A-B683-436D-8DA1-71891233D165}" srcOrd="11" destOrd="0" presId="urn:microsoft.com/office/officeart/2005/8/layout/cycle2"/>
    <dgm:cxn modelId="{314EF7C0-7CDA-4144-AF81-0198ACE5C4B0}" type="presParOf" srcId="{DB98F59A-B683-436D-8DA1-71891233D165}" destId="{3F739A20-9174-4090-A8ED-D194C87FC2E1}"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5BBD643-31BD-44CE-8174-5B4C29E22FD3}" type="doc">
      <dgm:prSet loTypeId="urn:microsoft.com/office/officeart/2005/8/layout/matrix3" loCatId="matrix" qsTypeId="urn:microsoft.com/office/officeart/2005/8/quickstyle/simple1" qsCatId="simple" csTypeId="urn:microsoft.com/office/officeart/2005/8/colors/accent1_2" csCatId="accent1" phldr="1"/>
      <dgm:spPr/>
      <dgm:t>
        <a:bodyPr/>
        <a:lstStyle/>
        <a:p>
          <a:endParaRPr lang="es-ES"/>
        </a:p>
      </dgm:t>
    </dgm:pt>
    <dgm:pt modelId="{F35FBA57-2663-4D4E-BE5B-CF3EDF86426B}">
      <dgm:prSet phldrT="[Texto]"/>
      <dgm:spPr/>
      <dgm:t>
        <a:bodyPr/>
        <a:lstStyle/>
        <a:p>
          <a:r>
            <a:rPr lang="en-US" dirty="0" smtClean="0"/>
            <a:t>Draw on Sirota’s three part theory of motivation: equity, acknowledge work and encourage camaraderie by trying to make people feel they work as equal partners and are respected</a:t>
          </a:r>
          <a:endParaRPr lang="es-ES" dirty="0"/>
        </a:p>
      </dgm:t>
    </dgm:pt>
    <dgm:pt modelId="{C2FCECF3-98B4-4239-8618-860F9DDAA346}" type="parTrans" cxnId="{05BD3E5D-2884-440D-874B-DCD1A7602E1D}">
      <dgm:prSet/>
      <dgm:spPr/>
      <dgm:t>
        <a:bodyPr/>
        <a:lstStyle/>
        <a:p>
          <a:endParaRPr lang="es-ES"/>
        </a:p>
      </dgm:t>
    </dgm:pt>
    <dgm:pt modelId="{AA7A83AC-659F-42B9-BC27-F1C40A74899F}" type="sibTrans" cxnId="{05BD3E5D-2884-440D-874B-DCD1A7602E1D}">
      <dgm:prSet/>
      <dgm:spPr/>
      <dgm:t>
        <a:bodyPr/>
        <a:lstStyle/>
        <a:p>
          <a:endParaRPr lang="es-ES"/>
        </a:p>
      </dgm:t>
    </dgm:pt>
    <dgm:pt modelId="{EC1ACE3B-832B-49FC-A777-10E98D407AF7}">
      <dgm:prSet phldrT="[Texto]"/>
      <dgm:spPr/>
      <dgm:t>
        <a:bodyPr/>
        <a:lstStyle/>
        <a:p>
          <a:r>
            <a:rPr lang="en-US" dirty="0" smtClean="0"/>
            <a:t>Endeavour to become a leader rather than a boss by using techniques such as empathetic listening, encouraging people to work in a team and going to meetings well-prepared with a clear idea of what I wish to achieve. Also introduce types of intervention in conflicts which we looked at on the course.</a:t>
          </a:r>
          <a:endParaRPr lang="es-ES" dirty="0"/>
        </a:p>
      </dgm:t>
    </dgm:pt>
    <dgm:pt modelId="{F56967DB-FFCB-47D3-ACC6-F5E8B737F263}" type="parTrans" cxnId="{EE0C90C4-D559-4C91-AD88-FCBB8CBE5059}">
      <dgm:prSet/>
      <dgm:spPr/>
      <dgm:t>
        <a:bodyPr/>
        <a:lstStyle/>
        <a:p>
          <a:endParaRPr lang="es-ES"/>
        </a:p>
      </dgm:t>
    </dgm:pt>
    <dgm:pt modelId="{DC997D17-6276-4FDD-B048-2030BB9B2E4B}" type="sibTrans" cxnId="{EE0C90C4-D559-4C91-AD88-FCBB8CBE5059}">
      <dgm:prSet/>
      <dgm:spPr/>
      <dgm:t>
        <a:bodyPr/>
        <a:lstStyle/>
        <a:p>
          <a:endParaRPr lang="es-ES"/>
        </a:p>
      </dgm:t>
    </dgm:pt>
    <dgm:pt modelId="{46B150F4-2DAA-4AC9-9792-EC82ECE4C50C}">
      <dgm:prSet phldrT="[Texto]"/>
      <dgm:spPr/>
      <dgm:t>
        <a:bodyPr/>
        <a:lstStyle/>
        <a:p>
          <a:r>
            <a:rPr lang="en-US" dirty="0" smtClean="0"/>
            <a:t>At the first meeting with bilingual staff do a team-building game  like the one we did on the course.</a:t>
          </a:r>
          <a:endParaRPr lang="es-ES" dirty="0"/>
        </a:p>
      </dgm:t>
    </dgm:pt>
    <dgm:pt modelId="{3B4097DE-4DCF-4A63-8ED7-E3D4FEF43CE7}" type="parTrans" cxnId="{E53C2930-E3FE-44B6-903C-8295E18327DE}">
      <dgm:prSet/>
      <dgm:spPr/>
      <dgm:t>
        <a:bodyPr/>
        <a:lstStyle/>
        <a:p>
          <a:endParaRPr lang="es-ES"/>
        </a:p>
      </dgm:t>
    </dgm:pt>
    <dgm:pt modelId="{72F04B0D-7A09-4CAF-BF51-FFEB6F8FC9B6}" type="sibTrans" cxnId="{E53C2930-E3FE-44B6-903C-8295E18327DE}">
      <dgm:prSet/>
      <dgm:spPr/>
      <dgm:t>
        <a:bodyPr/>
        <a:lstStyle/>
        <a:p>
          <a:endParaRPr lang="es-ES"/>
        </a:p>
      </dgm:t>
    </dgm:pt>
    <dgm:pt modelId="{C1FD4CBC-E3C6-453E-855A-48737572D2A8}">
      <dgm:prSet phldrT="[Texto]" phldr="1"/>
      <dgm:spPr/>
      <dgm:t>
        <a:bodyPr/>
        <a:lstStyle/>
        <a:p>
          <a:endParaRPr lang="es-ES"/>
        </a:p>
      </dgm:t>
    </dgm:pt>
    <dgm:pt modelId="{784A4A30-4BDF-4487-8E69-4DA17EE11491}" type="parTrans" cxnId="{62EE5066-1CCB-4B24-8E79-1A4A4FECA9A3}">
      <dgm:prSet/>
      <dgm:spPr/>
      <dgm:t>
        <a:bodyPr/>
        <a:lstStyle/>
        <a:p>
          <a:endParaRPr lang="es-ES"/>
        </a:p>
      </dgm:t>
    </dgm:pt>
    <dgm:pt modelId="{457AF245-F75D-4340-BC42-80AC2C558C31}" type="sibTrans" cxnId="{62EE5066-1CCB-4B24-8E79-1A4A4FECA9A3}">
      <dgm:prSet/>
      <dgm:spPr/>
      <dgm:t>
        <a:bodyPr/>
        <a:lstStyle/>
        <a:p>
          <a:endParaRPr lang="es-ES"/>
        </a:p>
      </dgm:t>
    </dgm:pt>
    <dgm:pt modelId="{36402DEA-1116-4F6B-929D-0ABF62C6A183}">
      <dgm:prSet/>
      <dgm:spPr/>
      <dgm:t>
        <a:bodyPr/>
        <a:lstStyle/>
        <a:p>
          <a:r>
            <a:rPr lang="en-US" dirty="0" smtClean="0"/>
            <a:t>The Information Pack for ELAs on the Wiki could be sent to the ELAs.</a:t>
          </a:r>
          <a:endParaRPr lang="es-ES" dirty="0"/>
        </a:p>
      </dgm:t>
    </dgm:pt>
    <dgm:pt modelId="{BFC24706-A1EF-4F3F-8DE4-8C5738410B09}" type="parTrans" cxnId="{B2489F4B-64EE-4FAD-BDB0-8B5A310FF608}">
      <dgm:prSet/>
      <dgm:spPr/>
      <dgm:t>
        <a:bodyPr/>
        <a:lstStyle/>
        <a:p>
          <a:endParaRPr lang="es-ES"/>
        </a:p>
      </dgm:t>
    </dgm:pt>
    <dgm:pt modelId="{785600C7-F833-4A2E-9F30-FAA712526B00}" type="sibTrans" cxnId="{B2489F4B-64EE-4FAD-BDB0-8B5A310FF608}">
      <dgm:prSet/>
      <dgm:spPr/>
      <dgm:t>
        <a:bodyPr/>
        <a:lstStyle/>
        <a:p>
          <a:endParaRPr lang="es-ES"/>
        </a:p>
      </dgm:t>
    </dgm:pt>
    <dgm:pt modelId="{4AB6EB22-18D8-41A1-BFCE-D4090DB71B8C}" type="pres">
      <dgm:prSet presAssocID="{65BBD643-31BD-44CE-8174-5B4C29E22FD3}" presName="matrix" presStyleCnt="0">
        <dgm:presLayoutVars>
          <dgm:chMax val="1"/>
          <dgm:dir/>
          <dgm:resizeHandles val="exact"/>
        </dgm:presLayoutVars>
      </dgm:prSet>
      <dgm:spPr/>
    </dgm:pt>
    <dgm:pt modelId="{C1F97D1E-75E8-480C-ACD3-E382179034C9}" type="pres">
      <dgm:prSet presAssocID="{65BBD643-31BD-44CE-8174-5B4C29E22FD3}" presName="diamond" presStyleLbl="bgShp" presStyleIdx="0" presStyleCnt="1"/>
      <dgm:spPr/>
    </dgm:pt>
    <dgm:pt modelId="{C673E282-6539-4E62-9EF2-308185CCE011}" type="pres">
      <dgm:prSet presAssocID="{65BBD643-31BD-44CE-8174-5B4C29E22FD3}" presName="quad1" presStyleLbl="node1" presStyleIdx="0" presStyleCnt="4">
        <dgm:presLayoutVars>
          <dgm:chMax val="0"/>
          <dgm:chPref val="0"/>
          <dgm:bulletEnabled val="1"/>
        </dgm:presLayoutVars>
      </dgm:prSet>
      <dgm:spPr/>
      <dgm:t>
        <a:bodyPr/>
        <a:lstStyle/>
        <a:p>
          <a:endParaRPr lang="es-ES"/>
        </a:p>
      </dgm:t>
    </dgm:pt>
    <dgm:pt modelId="{B31BAAC0-6512-4141-8B6E-459EA5609D74}" type="pres">
      <dgm:prSet presAssocID="{65BBD643-31BD-44CE-8174-5B4C29E22FD3}" presName="quad2" presStyleLbl="node1" presStyleIdx="1" presStyleCnt="4">
        <dgm:presLayoutVars>
          <dgm:chMax val="0"/>
          <dgm:chPref val="0"/>
          <dgm:bulletEnabled val="1"/>
        </dgm:presLayoutVars>
      </dgm:prSet>
      <dgm:spPr/>
      <dgm:t>
        <a:bodyPr/>
        <a:lstStyle/>
        <a:p>
          <a:endParaRPr lang="es-ES"/>
        </a:p>
      </dgm:t>
    </dgm:pt>
    <dgm:pt modelId="{C6AF5881-7412-4D3B-A5F2-197F665C47FB}" type="pres">
      <dgm:prSet presAssocID="{65BBD643-31BD-44CE-8174-5B4C29E22FD3}" presName="quad3" presStyleLbl="node1" presStyleIdx="2" presStyleCnt="4">
        <dgm:presLayoutVars>
          <dgm:chMax val="0"/>
          <dgm:chPref val="0"/>
          <dgm:bulletEnabled val="1"/>
        </dgm:presLayoutVars>
      </dgm:prSet>
      <dgm:spPr/>
      <dgm:t>
        <a:bodyPr/>
        <a:lstStyle/>
        <a:p>
          <a:endParaRPr lang="es-ES"/>
        </a:p>
      </dgm:t>
    </dgm:pt>
    <dgm:pt modelId="{4E9DC57E-69AB-4F7B-96B5-4CA542160B4D}" type="pres">
      <dgm:prSet presAssocID="{65BBD643-31BD-44CE-8174-5B4C29E22FD3}" presName="quad4" presStyleLbl="node1" presStyleIdx="3" presStyleCnt="4">
        <dgm:presLayoutVars>
          <dgm:chMax val="0"/>
          <dgm:chPref val="0"/>
          <dgm:bulletEnabled val="1"/>
        </dgm:presLayoutVars>
      </dgm:prSet>
      <dgm:spPr/>
      <dgm:t>
        <a:bodyPr/>
        <a:lstStyle/>
        <a:p>
          <a:endParaRPr lang="es-ES"/>
        </a:p>
      </dgm:t>
    </dgm:pt>
  </dgm:ptLst>
  <dgm:cxnLst>
    <dgm:cxn modelId="{62EE5066-1CCB-4B24-8E79-1A4A4FECA9A3}" srcId="{65BBD643-31BD-44CE-8174-5B4C29E22FD3}" destId="{C1FD4CBC-E3C6-453E-855A-48737572D2A8}" srcOrd="4" destOrd="0" parTransId="{784A4A30-4BDF-4487-8E69-4DA17EE11491}" sibTransId="{457AF245-F75D-4340-BC42-80AC2C558C31}"/>
    <dgm:cxn modelId="{E53C2930-E3FE-44B6-903C-8295E18327DE}" srcId="{65BBD643-31BD-44CE-8174-5B4C29E22FD3}" destId="{46B150F4-2DAA-4AC9-9792-EC82ECE4C50C}" srcOrd="3" destOrd="0" parTransId="{3B4097DE-4DCF-4A63-8ED7-E3D4FEF43CE7}" sibTransId="{72F04B0D-7A09-4CAF-BF51-FFEB6F8FC9B6}"/>
    <dgm:cxn modelId="{F0532F90-64C9-41D2-BD34-2C102B0BC7F2}" type="presOf" srcId="{65BBD643-31BD-44CE-8174-5B4C29E22FD3}" destId="{4AB6EB22-18D8-41A1-BFCE-D4090DB71B8C}" srcOrd="0" destOrd="0" presId="urn:microsoft.com/office/officeart/2005/8/layout/matrix3"/>
    <dgm:cxn modelId="{C235466A-E700-4AB1-AA31-D5CCE7B9E204}" type="presOf" srcId="{36402DEA-1116-4F6B-929D-0ABF62C6A183}" destId="{B31BAAC0-6512-4141-8B6E-459EA5609D74}" srcOrd="0" destOrd="0" presId="urn:microsoft.com/office/officeart/2005/8/layout/matrix3"/>
    <dgm:cxn modelId="{6E2F8EAE-740E-43A9-B48E-AEBC1E471E30}" type="presOf" srcId="{46B150F4-2DAA-4AC9-9792-EC82ECE4C50C}" destId="{4E9DC57E-69AB-4F7B-96B5-4CA542160B4D}" srcOrd="0" destOrd="0" presId="urn:microsoft.com/office/officeart/2005/8/layout/matrix3"/>
    <dgm:cxn modelId="{EE0C90C4-D559-4C91-AD88-FCBB8CBE5059}" srcId="{65BBD643-31BD-44CE-8174-5B4C29E22FD3}" destId="{EC1ACE3B-832B-49FC-A777-10E98D407AF7}" srcOrd="2" destOrd="0" parTransId="{F56967DB-FFCB-47D3-ACC6-F5E8B737F263}" sibTransId="{DC997D17-6276-4FDD-B048-2030BB9B2E4B}"/>
    <dgm:cxn modelId="{B2489F4B-64EE-4FAD-BDB0-8B5A310FF608}" srcId="{65BBD643-31BD-44CE-8174-5B4C29E22FD3}" destId="{36402DEA-1116-4F6B-929D-0ABF62C6A183}" srcOrd="1" destOrd="0" parTransId="{BFC24706-A1EF-4F3F-8DE4-8C5738410B09}" sibTransId="{785600C7-F833-4A2E-9F30-FAA712526B00}"/>
    <dgm:cxn modelId="{05BD3E5D-2884-440D-874B-DCD1A7602E1D}" srcId="{65BBD643-31BD-44CE-8174-5B4C29E22FD3}" destId="{F35FBA57-2663-4D4E-BE5B-CF3EDF86426B}" srcOrd="0" destOrd="0" parTransId="{C2FCECF3-98B4-4239-8618-860F9DDAA346}" sibTransId="{AA7A83AC-659F-42B9-BC27-F1C40A74899F}"/>
    <dgm:cxn modelId="{07CE224C-8F19-43EC-AA7B-C00BDFE8387D}" type="presOf" srcId="{EC1ACE3B-832B-49FC-A777-10E98D407AF7}" destId="{C6AF5881-7412-4D3B-A5F2-197F665C47FB}" srcOrd="0" destOrd="0" presId="urn:microsoft.com/office/officeart/2005/8/layout/matrix3"/>
    <dgm:cxn modelId="{6D5F1D5F-A32D-4F60-91C8-5A9010C30316}" type="presOf" srcId="{F35FBA57-2663-4D4E-BE5B-CF3EDF86426B}" destId="{C673E282-6539-4E62-9EF2-308185CCE011}" srcOrd="0" destOrd="0" presId="urn:microsoft.com/office/officeart/2005/8/layout/matrix3"/>
    <dgm:cxn modelId="{93684279-4479-4761-9838-B34A30DB0513}" type="presParOf" srcId="{4AB6EB22-18D8-41A1-BFCE-D4090DB71B8C}" destId="{C1F97D1E-75E8-480C-ACD3-E382179034C9}" srcOrd="0" destOrd="0" presId="urn:microsoft.com/office/officeart/2005/8/layout/matrix3"/>
    <dgm:cxn modelId="{F9A4D24D-A2D6-4C43-8D28-44FAA926D879}" type="presParOf" srcId="{4AB6EB22-18D8-41A1-BFCE-D4090DB71B8C}" destId="{C673E282-6539-4E62-9EF2-308185CCE011}" srcOrd="1" destOrd="0" presId="urn:microsoft.com/office/officeart/2005/8/layout/matrix3"/>
    <dgm:cxn modelId="{BA3913EC-21BD-4E8B-94B3-F75F3E3EB191}" type="presParOf" srcId="{4AB6EB22-18D8-41A1-BFCE-D4090DB71B8C}" destId="{B31BAAC0-6512-4141-8B6E-459EA5609D74}" srcOrd="2" destOrd="0" presId="urn:microsoft.com/office/officeart/2005/8/layout/matrix3"/>
    <dgm:cxn modelId="{90268612-BFE9-4E15-BED8-F9FA9369AF1D}" type="presParOf" srcId="{4AB6EB22-18D8-41A1-BFCE-D4090DB71B8C}" destId="{C6AF5881-7412-4D3B-A5F2-197F665C47FB}" srcOrd="3" destOrd="0" presId="urn:microsoft.com/office/officeart/2005/8/layout/matrix3"/>
    <dgm:cxn modelId="{7D720D3F-132F-42E9-A0D6-DAEC29AEDE56}" type="presParOf" srcId="{4AB6EB22-18D8-41A1-BFCE-D4090DB71B8C}" destId="{4E9DC57E-69AB-4F7B-96B5-4CA542160B4D}" srcOrd="4" destOrd="0" presId="urn:microsoft.com/office/officeart/2005/8/layout/matrix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9E1E474-1DD6-4519-A0CA-082FD2BC9DD6}"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s-ES"/>
        </a:p>
      </dgm:t>
    </dgm:pt>
    <dgm:pt modelId="{04CB3231-32CC-4A21-81E5-9A90BB94BBEB}">
      <dgm:prSet phldrT="[Texto]" custT="1"/>
      <dgm:spPr/>
      <dgm:t>
        <a:bodyPr/>
        <a:lstStyle/>
        <a:p>
          <a:r>
            <a:rPr lang="en-US" sz="1200" b="1" i="1" u="sng" noProof="0" dirty="0" smtClean="0">
              <a:latin typeface="Comic Sans MS" panose="030F0702030302020204" pitchFamily="66" charset="0"/>
            </a:rPr>
            <a:t>Summer months</a:t>
          </a:r>
          <a:r>
            <a:rPr lang="en-US" sz="1200" noProof="0" dirty="0" smtClean="0">
              <a:latin typeface="Comic Sans MS" panose="030F0702030302020204" pitchFamily="66" charset="0"/>
            </a:rPr>
            <a:t>: send individual e-mails to the assistants welcoming them to the school and the team. Explain and describe the school briefly. Give a quick outline of the bilingual project. Tell them about other ELAs. Send Information pack. Offer advice on accommodation and transport</a:t>
          </a:r>
          <a:r>
            <a:rPr lang="en-US" sz="1200" noProof="0" dirty="0" smtClean="0"/>
            <a:t>.</a:t>
          </a:r>
          <a:endParaRPr lang="en-US" sz="1200" noProof="0" dirty="0"/>
        </a:p>
      </dgm:t>
    </dgm:pt>
    <dgm:pt modelId="{D1EBA8E7-92A8-4BE7-8C7E-B7CAE36C573C}" type="parTrans" cxnId="{1E188413-9734-44B4-A69D-C054F1ED96ED}">
      <dgm:prSet/>
      <dgm:spPr/>
      <dgm:t>
        <a:bodyPr/>
        <a:lstStyle/>
        <a:p>
          <a:endParaRPr lang="es-ES"/>
        </a:p>
      </dgm:t>
    </dgm:pt>
    <dgm:pt modelId="{C298CAC0-5866-49C6-92C5-A022CABFE0C5}" type="sibTrans" cxnId="{1E188413-9734-44B4-A69D-C054F1ED96ED}">
      <dgm:prSet/>
      <dgm:spPr/>
      <dgm:t>
        <a:bodyPr/>
        <a:lstStyle/>
        <a:p>
          <a:endParaRPr lang="es-ES"/>
        </a:p>
      </dgm:t>
    </dgm:pt>
    <dgm:pt modelId="{6AB695E5-A5B8-4639-975B-CBB7833D66C7}">
      <dgm:prSet phldrT="[Texto]" custT="1"/>
      <dgm:spPr/>
      <dgm:t>
        <a:bodyPr/>
        <a:lstStyle/>
        <a:p>
          <a:r>
            <a:rPr lang="en-GB" sz="1200" b="1" i="1" u="sng" noProof="0" dirty="0" smtClean="0">
              <a:latin typeface="Comic Sans MS" panose="030F0702030302020204" pitchFamily="66" charset="0"/>
            </a:rPr>
            <a:t>September: </a:t>
          </a:r>
          <a:r>
            <a:rPr lang="en-GB" sz="1200" b="0" i="0" u="none" noProof="0" dirty="0" smtClean="0">
              <a:latin typeface="Comic Sans MS" panose="030F0702030302020204" pitchFamily="66" charset="0"/>
            </a:rPr>
            <a:t>with the Head of Department meet up with the ELAs outside school for a coffee to get to know them in an informal setting and find out more about their background, training, studies, knowledge and interests . </a:t>
          </a:r>
          <a:endParaRPr lang="en-GB" sz="1200" b="0" i="0" u="none" noProof="0" dirty="0">
            <a:latin typeface="Comic Sans MS" panose="030F0702030302020204" pitchFamily="66" charset="0"/>
          </a:endParaRPr>
        </a:p>
      </dgm:t>
    </dgm:pt>
    <dgm:pt modelId="{56D3E01C-3522-4B3B-B437-BD0D1AE7EE0C}" type="parTrans" cxnId="{46141BFD-C794-4312-B27C-BD5CFD96DE33}">
      <dgm:prSet/>
      <dgm:spPr/>
      <dgm:t>
        <a:bodyPr/>
        <a:lstStyle/>
        <a:p>
          <a:endParaRPr lang="es-ES"/>
        </a:p>
      </dgm:t>
    </dgm:pt>
    <dgm:pt modelId="{584E4582-362F-40A5-8CC9-66D43675614A}" type="sibTrans" cxnId="{46141BFD-C794-4312-B27C-BD5CFD96DE33}">
      <dgm:prSet/>
      <dgm:spPr/>
      <dgm:t>
        <a:bodyPr/>
        <a:lstStyle/>
        <a:p>
          <a:endParaRPr lang="es-ES"/>
        </a:p>
      </dgm:t>
    </dgm:pt>
    <dgm:pt modelId="{F1F53B4B-C9D6-4BCF-9CEE-89886E93597E}">
      <dgm:prSet phldrT="[Texto]" custT="1"/>
      <dgm:spPr/>
      <dgm:t>
        <a:bodyPr/>
        <a:lstStyle/>
        <a:p>
          <a:r>
            <a:rPr lang="es-ES" sz="1200" b="1" i="1" u="sng" dirty="0" err="1" smtClean="0">
              <a:latin typeface="Comic Sans MS" panose="030F0702030302020204" pitchFamily="66" charset="0"/>
            </a:rPr>
            <a:t>October</a:t>
          </a:r>
          <a:r>
            <a:rPr lang="es-ES" sz="1200" b="1" i="1" u="sng" dirty="0" smtClean="0">
              <a:latin typeface="Comic Sans MS" panose="030F0702030302020204" pitchFamily="66" charset="0"/>
            </a:rPr>
            <a:t>:</a:t>
          </a:r>
          <a:r>
            <a:rPr lang="es-ES" sz="1200" b="0" i="0" u="none" dirty="0" smtClean="0">
              <a:latin typeface="Comic Sans MS" panose="030F0702030302020204" pitchFamily="66" charset="0"/>
            </a:rPr>
            <a:t> </a:t>
          </a:r>
          <a:r>
            <a:rPr lang="en-GB" sz="1200" b="0" i="0" u="none" noProof="0" dirty="0" smtClean="0">
              <a:latin typeface="Comic Sans MS" panose="030F0702030302020204" pitchFamily="66" charset="0"/>
            </a:rPr>
            <a:t>on their first day ensure they are accompanied most of the time while they get to know the school. Introduce them to the Management Team, especially the School Administrator who will be in charge of paying them and their health cover. Hold a joint meeting with bilingual staff the first week to discuss their role and prepare classes</a:t>
          </a:r>
          <a:r>
            <a:rPr lang="es-ES" sz="1200" b="0" i="0" u="none" dirty="0" smtClean="0">
              <a:latin typeface="Comic Sans MS" panose="030F0702030302020204" pitchFamily="66" charset="0"/>
            </a:rPr>
            <a:t>.</a:t>
          </a:r>
          <a:endParaRPr lang="es-ES" sz="1200" b="0" i="0" u="none" dirty="0">
            <a:latin typeface="Comic Sans MS" panose="030F0702030302020204" pitchFamily="66" charset="0"/>
          </a:endParaRPr>
        </a:p>
      </dgm:t>
    </dgm:pt>
    <dgm:pt modelId="{3C307174-B61F-4592-B611-F146599B04B9}" type="parTrans" cxnId="{4DBA901F-87DF-42AF-A1C5-FC2F85EA7A3B}">
      <dgm:prSet/>
      <dgm:spPr/>
      <dgm:t>
        <a:bodyPr/>
        <a:lstStyle/>
        <a:p>
          <a:endParaRPr lang="es-ES"/>
        </a:p>
      </dgm:t>
    </dgm:pt>
    <dgm:pt modelId="{85123500-243A-4BD4-B0E8-F1713003C0E4}" type="sibTrans" cxnId="{4DBA901F-87DF-42AF-A1C5-FC2F85EA7A3B}">
      <dgm:prSet/>
      <dgm:spPr/>
      <dgm:t>
        <a:bodyPr/>
        <a:lstStyle/>
        <a:p>
          <a:endParaRPr lang="es-ES"/>
        </a:p>
      </dgm:t>
    </dgm:pt>
    <dgm:pt modelId="{FAD93565-EB70-4D62-AE82-A20A93466131}" type="pres">
      <dgm:prSet presAssocID="{D9E1E474-1DD6-4519-A0CA-082FD2BC9DD6}" presName="linear" presStyleCnt="0">
        <dgm:presLayoutVars>
          <dgm:dir/>
          <dgm:animLvl val="lvl"/>
          <dgm:resizeHandles val="exact"/>
        </dgm:presLayoutVars>
      </dgm:prSet>
      <dgm:spPr/>
    </dgm:pt>
    <dgm:pt modelId="{CE420B25-FD2F-41BB-9D90-3E0DA8594074}" type="pres">
      <dgm:prSet presAssocID="{04CB3231-32CC-4A21-81E5-9A90BB94BBEB}" presName="parentLin" presStyleCnt="0"/>
      <dgm:spPr/>
    </dgm:pt>
    <dgm:pt modelId="{7C347488-AB8F-4011-8342-EADA1C810924}" type="pres">
      <dgm:prSet presAssocID="{04CB3231-32CC-4A21-81E5-9A90BB94BBEB}" presName="parentLeftMargin" presStyleLbl="node1" presStyleIdx="0" presStyleCnt="3"/>
      <dgm:spPr/>
    </dgm:pt>
    <dgm:pt modelId="{90D09FB3-1876-4D5A-A95C-BD998BA5E6A7}" type="pres">
      <dgm:prSet presAssocID="{04CB3231-32CC-4A21-81E5-9A90BB94BBEB}" presName="parentText" presStyleLbl="node1" presStyleIdx="0" presStyleCnt="3">
        <dgm:presLayoutVars>
          <dgm:chMax val="0"/>
          <dgm:bulletEnabled val="1"/>
        </dgm:presLayoutVars>
      </dgm:prSet>
      <dgm:spPr/>
      <dgm:t>
        <a:bodyPr/>
        <a:lstStyle/>
        <a:p>
          <a:endParaRPr lang="es-ES"/>
        </a:p>
      </dgm:t>
    </dgm:pt>
    <dgm:pt modelId="{A3673DF3-1888-4A03-8DB2-DE66E050331F}" type="pres">
      <dgm:prSet presAssocID="{04CB3231-32CC-4A21-81E5-9A90BB94BBEB}" presName="negativeSpace" presStyleCnt="0"/>
      <dgm:spPr/>
    </dgm:pt>
    <dgm:pt modelId="{0C44032C-D866-4940-B600-8D18E8E58C5C}" type="pres">
      <dgm:prSet presAssocID="{04CB3231-32CC-4A21-81E5-9A90BB94BBEB}" presName="childText" presStyleLbl="conFgAcc1" presStyleIdx="0" presStyleCnt="3">
        <dgm:presLayoutVars>
          <dgm:bulletEnabled val="1"/>
        </dgm:presLayoutVars>
      </dgm:prSet>
      <dgm:spPr/>
    </dgm:pt>
    <dgm:pt modelId="{9D68303B-C895-4EC2-B84F-CFBA7744D0B0}" type="pres">
      <dgm:prSet presAssocID="{C298CAC0-5866-49C6-92C5-A022CABFE0C5}" presName="spaceBetweenRectangles" presStyleCnt="0"/>
      <dgm:spPr/>
    </dgm:pt>
    <dgm:pt modelId="{228ED22A-9E18-474D-B74E-B70689AB725C}" type="pres">
      <dgm:prSet presAssocID="{6AB695E5-A5B8-4639-975B-CBB7833D66C7}" presName="parentLin" presStyleCnt="0"/>
      <dgm:spPr/>
    </dgm:pt>
    <dgm:pt modelId="{7D89AC56-8F97-4193-90E0-7E6E4BAC6BD3}" type="pres">
      <dgm:prSet presAssocID="{6AB695E5-A5B8-4639-975B-CBB7833D66C7}" presName="parentLeftMargin" presStyleLbl="node1" presStyleIdx="0" presStyleCnt="3"/>
      <dgm:spPr/>
    </dgm:pt>
    <dgm:pt modelId="{953B65BA-AC69-4804-8B47-218DC579418D}" type="pres">
      <dgm:prSet presAssocID="{6AB695E5-A5B8-4639-975B-CBB7833D66C7}" presName="parentText" presStyleLbl="node1" presStyleIdx="1" presStyleCnt="3" custLinFactNeighborX="25012" custLinFactNeighborY="2901">
        <dgm:presLayoutVars>
          <dgm:chMax val="0"/>
          <dgm:bulletEnabled val="1"/>
        </dgm:presLayoutVars>
      </dgm:prSet>
      <dgm:spPr/>
      <dgm:t>
        <a:bodyPr/>
        <a:lstStyle/>
        <a:p>
          <a:endParaRPr lang="es-ES"/>
        </a:p>
      </dgm:t>
    </dgm:pt>
    <dgm:pt modelId="{1ABC431D-DF2B-4708-98CC-D14B2550A112}" type="pres">
      <dgm:prSet presAssocID="{6AB695E5-A5B8-4639-975B-CBB7833D66C7}" presName="negativeSpace" presStyleCnt="0"/>
      <dgm:spPr/>
    </dgm:pt>
    <dgm:pt modelId="{FFA479C9-9B6C-4C44-925E-82609B0759E5}" type="pres">
      <dgm:prSet presAssocID="{6AB695E5-A5B8-4639-975B-CBB7833D66C7}" presName="childText" presStyleLbl="conFgAcc1" presStyleIdx="1" presStyleCnt="3">
        <dgm:presLayoutVars>
          <dgm:bulletEnabled val="1"/>
        </dgm:presLayoutVars>
      </dgm:prSet>
      <dgm:spPr/>
    </dgm:pt>
    <dgm:pt modelId="{2424D2CB-7683-43D4-9011-0C4F530F31AD}" type="pres">
      <dgm:prSet presAssocID="{584E4582-362F-40A5-8CC9-66D43675614A}" presName="spaceBetweenRectangles" presStyleCnt="0"/>
      <dgm:spPr/>
    </dgm:pt>
    <dgm:pt modelId="{A1FAE9A3-48A9-4921-8E0E-5D33FA890F72}" type="pres">
      <dgm:prSet presAssocID="{F1F53B4B-C9D6-4BCF-9CEE-89886E93597E}" presName="parentLin" presStyleCnt="0"/>
      <dgm:spPr/>
    </dgm:pt>
    <dgm:pt modelId="{38C91ECC-BF9D-4655-85B7-85B07C5EDDDA}" type="pres">
      <dgm:prSet presAssocID="{F1F53B4B-C9D6-4BCF-9CEE-89886E93597E}" presName="parentLeftMargin" presStyleLbl="node1" presStyleIdx="1" presStyleCnt="3"/>
      <dgm:spPr/>
    </dgm:pt>
    <dgm:pt modelId="{695EFC8D-B975-44FE-BDDA-CBE695DDA1EE}" type="pres">
      <dgm:prSet presAssocID="{F1F53B4B-C9D6-4BCF-9CEE-89886E93597E}" presName="parentText" presStyleLbl="node1" presStyleIdx="2" presStyleCnt="3" custLinFactNeighborX="-9987" custLinFactNeighborY="-95">
        <dgm:presLayoutVars>
          <dgm:chMax val="0"/>
          <dgm:bulletEnabled val="1"/>
        </dgm:presLayoutVars>
      </dgm:prSet>
      <dgm:spPr/>
      <dgm:t>
        <a:bodyPr/>
        <a:lstStyle/>
        <a:p>
          <a:endParaRPr lang="es-ES"/>
        </a:p>
      </dgm:t>
    </dgm:pt>
    <dgm:pt modelId="{4937B204-AEC5-430B-A82F-E11BA93DD702}" type="pres">
      <dgm:prSet presAssocID="{F1F53B4B-C9D6-4BCF-9CEE-89886E93597E}" presName="negativeSpace" presStyleCnt="0"/>
      <dgm:spPr/>
    </dgm:pt>
    <dgm:pt modelId="{DCAE70EE-DDDC-489D-AA2D-170EC889423F}" type="pres">
      <dgm:prSet presAssocID="{F1F53B4B-C9D6-4BCF-9CEE-89886E93597E}" presName="childText" presStyleLbl="conFgAcc1" presStyleIdx="2" presStyleCnt="3">
        <dgm:presLayoutVars>
          <dgm:bulletEnabled val="1"/>
        </dgm:presLayoutVars>
      </dgm:prSet>
      <dgm:spPr/>
    </dgm:pt>
  </dgm:ptLst>
  <dgm:cxnLst>
    <dgm:cxn modelId="{4DBA901F-87DF-42AF-A1C5-FC2F85EA7A3B}" srcId="{D9E1E474-1DD6-4519-A0CA-082FD2BC9DD6}" destId="{F1F53B4B-C9D6-4BCF-9CEE-89886E93597E}" srcOrd="2" destOrd="0" parTransId="{3C307174-B61F-4592-B611-F146599B04B9}" sibTransId="{85123500-243A-4BD4-B0E8-F1713003C0E4}"/>
    <dgm:cxn modelId="{E49DA94B-6154-45A4-8408-E39704B4A74B}" type="presOf" srcId="{6AB695E5-A5B8-4639-975B-CBB7833D66C7}" destId="{953B65BA-AC69-4804-8B47-218DC579418D}" srcOrd="1" destOrd="0" presId="urn:microsoft.com/office/officeart/2005/8/layout/list1"/>
    <dgm:cxn modelId="{CB4307DC-5EE9-463F-A8B1-6BD4B914CB5F}" type="presOf" srcId="{D9E1E474-1DD6-4519-A0CA-082FD2BC9DD6}" destId="{FAD93565-EB70-4D62-AE82-A20A93466131}" srcOrd="0" destOrd="0" presId="urn:microsoft.com/office/officeart/2005/8/layout/list1"/>
    <dgm:cxn modelId="{4C88A69C-9DE0-46F8-89B5-8CEC2D8E9DF0}" type="presOf" srcId="{04CB3231-32CC-4A21-81E5-9A90BB94BBEB}" destId="{7C347488-AB8F-4011-8342-EADA1C810924}" srcOrd="0" destOrd="0" presId="urn:microsoft.com/office/officeart/2005/8/layout/list1"/>
    <dgm:cxn modelId="{46141BFD-C794-4312-B27C-BD5CFD96DE33}" srcId="{D9E1E474-1DD6-4519-A0CA-082FD2BC9DD6}" destId="{6AB695E5-A5B8-4639-975B-CBB7833D66C7}" srcOrd="1" destOrd="0" parTransId="{56D3E01C-3522-4B3B-B437-BD0D1AE7EE0C}" sibTransId="{584E4582-362F-40A5-8CC9-66D43675614A}"/>
    <dgm:cxn modelId="{BBC0F6A5-2BA6-480A-9FA5-C6DC544E149D}" type="presOf" srcId="{04CB3231-32CC-4A21-81E5-9A90BB94BBEB}" destId="{90D09FB3-1876-4D5A-A95C-BD998BA5E6A7}" srcOrd="1" destOrd="0" presId="urn:microsoft.com/office/officeart/2005/8/layout/list1"/>
    <dgm:cxn modelId="{BE6B626C-B49C-4FB7-9C63-F1EBD37B8D62}" type="presOf" srcId="{F1F53B4B-C9D6-4BCF-9CEE-89886E93597E}" destId="{38C91ECC-BF9D-4655-85B7-85B07C5EDDDA}" srcOrd="0" destOrd="0" presId="urn:microsoft.com/office/officeart/2005/8/layout/list1"/>
    <dgm:cxn modelId="{0C218B0E-E575-4DA8-A269-88125524189C}" type="presOf" srcId="{6AB695E5-A5B8-4639-975B-CBB7833D66C7}" destId="{7D89AC56-8F97-4193-90E0-7E6E4BAC6BD3}" srcOrd="0" destOrd="0" presId="urn:microsoft.com/office/officeart/2005/8/layout/list1"/>
    <dgm:cxn modelId="{E27BB377-8E84-4E40-9ADB-7AA740DB1079}" type="presOf" srcId="{F1F53B4B-C9D6-4BCF-9CEE-89886E93597E}" destId="{695EFC8D-B975-44FE-BDDA-CBE695DDA1EE}" srcOrd="1" destOrd="0" presId="urn:microsoft.com/office/officeart/2005/8/layout/list1"/>
    <dgm:cxn modelId="{1E188413-9734-44B4-A69D-C054F1ED96ED}" srcId="{D9E1E474-1DD6-4519-A0CA-082FD2BC9DD6}" destId="{04CB3231-32CC-4A21-81E5-9A90BB94BBEB}" srcOrd="0" destOrd="0" parTransId="{D1EBA8E7-92A8-4BE7-8C7E-B7CAE36C573C}" sibTransId="{C298CAC0-5866-49C6-92C5-A022CABFE0C5}"/>
    <dgm:cxn modelId="{935F1676-90C1-4794-AA42-B2A3D22E09FB}" type="presParOf" srcId="{FAD93565-EB70-4D62-AE82-A20A93466131}" destId="{CE420B25-FD2F-41BB-9D90-3E0DA8594074}" srcOrd="0" destOrd="0" presId="urn:microsoft.com/office/officeart/2005/8/layout/list1"/>
    <dgm:cxn modelId="{6EA0FFAB-B4B2-4004-B925-92CC557C2020}" type="presParOf" srcId="{CE420B25-FD2F-41BB-9D90-3E0DA8594074}" destId="{7C347488-AB8F-4011-8342-EADA1C810924}" srcOrd="0" destOrd="0" presId="urn:microsoft.com/office/officeart/2005/8/layout/list1"/>
    <dgm:cxn modelId="{DE27045C-44F7-42C2-BB8F-12504BFF3D1D}" type="presParOf" srcId="{CE420B25-FD2F-41BB-9D90-3E0DA8594074}" destId="{90D09FB3-1876-4D5A-A95C-BD998BA5E6A7}" srcOrd="1" destOrd="0" presId="urn:microsoft.com/office/officeart/2005/8/layout/list1"/>
    <dgm:cxn modelId="{3D005F82-CB12-4D18-B477-4A52044AA6BE}" type="presParOf" srcId="{FAD93565-EB70-4D62-AE82-A20A93466131}" destId="{A3673DF3-1888-4A03-8DB2-DE66E050331F}" srcOrd="1" destOrd="0" presId="urn:microsoft.com/office/officeart/2005/8/layout/list1"/>
    <dgm:cxn modelId="{B79A436E-8111-40D9-BF2D-52E84D8D9ECD}" type="presParOf" srcId="{FAD93565-EB70-4D62-AE82-A20A93466131}" destId="{0C44032C-D866-4940-B600-8D18E8E58C5C}" srcOrd="2" destOrd="0" presId="urn:microsoft.com/office/officeart/2005/8/layout/list1"/>
    <dgm:cxn modelId="{540E2DE9-0BF6-41F6-B02A-74C0EC979D0D}" type="presParOf" srcId="{FAD93565-EB70-4D62-AE82-A20A93466131}" destId="{9D68303B-C895-4EC2-B84F-CFBA7744D0B0}" srcOrd="3" destOrd="0" presId="urn:microsoft.com/office/officeart/2005/8/layout/list1"/>
    <dgm:cxn modelId="{38997CFD-24CB-4A04-84BE-AB79E8FCFC0F}" type="presParOf" srcId="{FAD93565-EB70-4D62-AE82-A20A93466131}" destId="{228ED22A-9E18-474D-B74E-B70689AB725C}" srcOrd="4" destOrd="0" presId="urn:microsoft.com/office/officeart/2005/8/layout/list1"/>
    <dgm:cxn modelId="{263794A0-421C-4B3B-A6D2-B27869D3BE6B}" type="presParOf" srcId="{228ED22A-9E18-474D-B74E-B70689AB725C}" destId="{7D89AC56-8F97-4193-90E0-7E6E4BAC6BD3}" srcOrd="0" destOrd="0" presId="urn:microsoft.com/office/officeart/2005/8/layout/list1"/>
    <dgm:cxn modelId="{92DD4FFA-53FB-47AB-9871-38A795D6894A}" type="presParOf" srcId="{228ED22A-9E18-474D-B74E-B70689AB725C}" destId="{953B65BA-AC69-4804-8B47-218DC579418D}" srcOrd="1" destOrd="0" presId="urn:microsoft.com/office/officeart/2005/8/layout/list1"/>
    <dgm:cxn modelId="{69F6B5A0-AD36-468C-81C6-F3DDD8546186}" type="presParOf" srcId="{FAD93565-EB70-4D62-AE82-A20A93466131}" destId="{1ABC431D-DF2B-4708-98CC-D14B2550A112}" srcOrd="5" destOrd="0" presId="urn:microsoft.com/office/officeart/2005/8/layout/list1"/>
    <dgm:cxn modelId="{AF8942EE-5EE2-47B1-9D98-82099BE5D341}" type="presParOf" srcId="{FAD93565-EB70-4D62-AE82-A20A93466131}" destId="{FFA479C9-9B6C-4C44-925E-82609B0759E5}" srcOrd="6" destOrd="0" presId="urn:microsoft.com/office/officeart/2005/8/layout/list1"/>
    <dgm:cxn modelId="{06992D0D-42DC-4110-AA93-F651A4D9B4CD}" type="presParOf" srcId="{FAD93565-EB70-4D62-AE82-A20A93466131}" destId="{2424D2CB-7683-43D4-9011-0C4F530F31AD}" srcOrd="7" destOrd="0" presId="urn:microsoft.com/office/officeart/2005/8/layout/list1"/>
    <dgm:cxn modelId="{94F632C0-C2BE-4D8C-99CC-1B16D16D71DE}" type="presParOf" srcId="{FAD93565-EB70-4D62-AE82-A20A93466131}" destId="{A1FAE9A3-48A9-4921-8E0E-5D33FA890F72}" srcOrd="8" destOrd="0" presId="urn:microsoft.com/office/officeart/2005/8/layout/list1"/>
    <dgm:cxn modelId="{3A594C31-7E9B-468F-907E-11DFFF6C5B95}" type="presParOf" srcId="{A1FAE9A3-48A9-4921-8E0E-5D33FA890F72}" destId="{38C91ECC-BF9D-4655-85B7-85B07C5EDDDA}" srcOrd="0" destOrd="0" presId="urn:microsoft.com/office/officeart/2005/8/layout/list1"/>
    <dgm:cxn modelId="{8E38DEEC-53A9-4C43-B2E3-D4ECF7B320B0}" type="presParOf" srcId="{A1FAE9A3-48A9-4921-8E0E-5D33FA890F72}" destId="{695EFC8D-B975-44FE-BDDA-CBE695DDA1EE}" srcOrd="1" destOrd="0" presId="urn:microsoft.com/office/officeart/2005/8/layout/list1"/>
    <dgm:cxn modelId="{A344EEB0-478E-446A-87BD-AB8751330620}" type="presParOf" srcId="{FAD93565-EB70-4D62-AE82-A20A93466131}" destId="{4937B204-AEC5-430B-A82F-E11BA93DD702}" srcOrd="9" destOrd="0" presId="urn:microsoft.com/office/officeart/2005/8/layout/list1"/>
    <dgm:cxn modelId="{3A4F8F1A-AC2B-47A9-99AB-5AA4B9E439B5}" type="presParOf" srcId="{FAD93565-EB70-4D62-AE82-A20A93466131}" destId="{DCAE70EE-DDDC-489D-AA2D-170EC889423F}"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AC6C0DB-B538-42F6-B5B5-CCDEC4DD470F}">
      <dsp:nvSpPr>
        <dsp:cNvPr id="0" name=""/>
        <dsp:cNvSpPr/>
      </dsp:nvSpPr>
      <dsp:spPr>
        <a:xfrm rot="5400000">
          <a:off x="-678894" y="678894"/>
          <a:ext cx="4525963" cy="3168174"/>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275" tIns="41275" rIns="41275" bIns="41275" numCol="1" spcCol="1270" anchor="ctr" anchorCtr="0">
          <a:noAutofit/>
        </a:bodyPr>
        <a:lstStyle/>
        <a:p>
          <a:pPr lvl="0" algn="ctr" defTabSz="2889250" rtl="0">
            <a:lnSpc>
              <a:spcPct val="90000"/>
            </a:lnSpc>
            <a:spcBef>
              <a:spcPct val="0"/>
            </a:spcBef>
            <a:spcAft>
              <a:spcPct val="35000"/>
            </a:spcAft>
          </a:pPr>
          <a:endParaRPr lang="es-ES" sz="6500" kern="1200"/>
        </a:p>
      </dsp:txBody>
      <dsp:txXfrm rot="-5400000">
        <a:off x="1" y="1584086"/>
        <a:ext cx="3168174" cy="1357789"/>
      </dsp:txXfrm>
    </dsp:sp>
    <dsp:sp modelId="{F242D582-0DA7-48CE-A937-EEC854BB01A8}">
      <dsp:nvSpPr>
        <dsp:cNvPr id="0" name=""/>
        <dsp:cNvSpPr/>
      </dsp:nvSpPr>
      <dsp:spPr>
        <a:xfrm rot="5400000">
          <a:off x="4227949" y="-1059774"/>
          <a:ext cx="2941875" cy="5061425"/>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7620" rIns="7620" bIns="7620" numCol="1" spcCol="1270" anchor="ctr" anchorCtr="0">
          <a:noAutofit/>
        </a:bodyPr>
        <a:lstStyle/>
        <a:p>
          <a:pPr marL="114300" lvl="1" indent="-114300" algn="l" defTabSz="533400" rtl="0">
            <a:lnSpc>
              <a:spcPct val="90000"/>
            </a:lnSpc>
            <a:spcBef>
              <a:spcPct val="0"/>
            </a:spcBef>
            <a:spcAft>
              <a:spcPct val="15000"/>
            </a:spcAft>
            <a:buChar char="••"/>
          </a:pPr>
          <a:r>
            <a:rPr lang="en-GB" sz="1200" u="sng" kern="1200" dirty="0" smtClean="0">
              <a:latin typeface="Aparajita" panose="020B0604020202020204" pitchFamily="34" charset="0"/>
              <a:cs typeface="Aparajita" panose="020B0604020202020204" pitchFamily="34" charset="0"/>
            </a:rPr>
            <a:t>Head of Department</a:t>
          </a:r>
          <a:r>
            <a:rPr lang="en-GB" sz="1200" kern="1200" dirty="0" smtClean="0">
              <a:latin typeface="Aparajita" panose="020B0604020202020204" pitchFamily="34" charset="0"/>
              <a:cs typeface="Aparajita" panose="020B0604020202020204" pitchFamily="34" charset="0"/>
            </a:rPr>
            <a:t>: Due to the fact that only first year of ESO is bilingual and that the ELAs will do most of their teaching within the rest of the school and that in the past it has been solely the task of the head of department to manage the ELAs, the Bilingual Coordinator will work in conjunction with the Head of Department.</a:t>
          </a:r>
          <a:endParaRPr lang="es-ES" sz="1200" kern="1200" dirty="0">
            <a:latin typeface="Aparajita" panose="020B0604020202020204" pitchFamily="34" charset="0"/>
            <a:cs typeface="Aparajita" panose="020B0604020202020204" pitchFamily="34" charset="0"/>
          </a:endParaRPr>
        </a:p>
        <a:p>
          <a:pPr marL="114300" lvl="1" indent="-114300" algn="l" defTabSz="533400" rtl="0">
            <a:lnSpc>
              <a:spcPct val="90000"/>
            </a:lnSpc>
            <a:spcBef>
              <a:spcPct val="0"/>
            </a:spcBef>
            <a:spcAft>
              <a:spcPct val="15000"/>
            </a:spcAft>
            <a:buChar char="••"/>
          </a:pPr>
          <a:r>
            <a:rPr lang="en-GB" sz="1200" u="sng" kern="1200" dirty="0" smtClean="0">
              <a:latin typeface="Aparajita" panose="020B0604020202020204" pitchFamily="34" charset="0"/>
              <a:cs typeface="Aparajita" panose="020B0604020202020204" pitchFamily="34" charset="0"/>
            </a:rPr>
            <a:t>Bilingual Coordinator</a:t>
          </a:r>
          <a:r>
            <a:rPr lang="en-GB" sz="1200" kern="1200" dirty="0" smtClean="0">
              <a:latin typeface="Aparajita" panose="020B0604020202020204" pitchFamily="34" charset="0"/>
              <a:cs typeface="Aparajita" panose="020B0604020202020204" pitchFamily="34" charset="0"/>
            </a:rPr>
            <a:t>: According to the “</a:t>
          </a:r>
          <a:r>
            <a:rPr lang="en-GB" sz="1200" kern="1200" dirty="0" err="1" smtClean="0">
              <a:latin typeface="Aparajita" panose="020B0604020202020204" pitchFamily="34" charset="0"/>
              <a:cs typeface="Aparajita" panose="020B0604020202020204" pitchFamily="34" charset="0"/>
            </a:rPr>
            <a:t>Orden</a:t>
          </a:r>
          <a:r>
            <a:rPr lang="en-GB" sz="1200" kern="1200" dirty="0" smtClean="0">
              <a:latin typeface="Aparajita" panose="020B0604020202020204" pitchFamily="34" charset="0"/>
              <a:cs typeface="Aparajita" panose="020B0604020202020204" pitchFamily="34" charset="0"/>
            </a:rPr>
            <a:t> 972/2017 de 7 de </a:t>
          </a:r>
          <a:r>
            <a:rPr lang="en-GB" sz="1200" kern="1200" dirty="0" err="1" smtClean="0">
              <a:latin typeface="Aparajita" panose="020B0604020202020204" pitchFamily="34" charset="0"/>
              <a:cs typeface="Aparajita" panose="020B0604020202020204" pitchFamily="34" charset="0"/>
            </a:rPr>
            <a:t>abril</a:t>
          </a:r>
          <a:r>
            <a:rPr lang="en-GB" sz="1200" kern="1200" dirty="0" smtClean="0">
              <a:latin typeface="Aparajita" panose="020B0604020202020204" pitchFamily="34" charset="0"/>
              <a:cs typeface="Aparajita" panose="020B0604020202020204" pitchFamily="34" charset="0"/>
            </a:rPr>
            <a:t>,” it is the coordinator’s role to establish contact with the assistants, help them settle down at the school and guide them throughout the process. It is also the role of the coordinator to assign them to their groups and make sure that their performance is optimized.</a:t>
          </a:r>
          <a:endParaRPr lang="es-ES" sz="1200" kern="1200" dirty="0">
            <a:latin typeface="Aparajita" panose="020B0604020202020204" pitchFamily="34" charset="0"/>
            <a:cs typeface="Aparajita" panose="020B0604020202020204" pitchFamily="34" charset="0"/>
          </a:endParaRPr>
        </a:p>
        <a:p>
          <a:pPr marL="114300" lvl="1" indent="-114300" algn="l" defTabSz="533400" rtl="0">
            <a:lnSpc>
              <a:spcPct val="90000"/>
            </a:lnSpc>
            <a:spcBef>
              <a:spcPct val="0"/>
            </a:spcBef>
            <a:spcAft>
              <a:spcPct val="15000"/>
            </a:spcAft>
            <a:buChar char="••"/>
          </a:pPr>
          <a:r>
            <a:rPr lang="en-GB" sz="1200" u="sng" kern="1200" dirty="0" smtClean="0">
              <a:latin typeface="Aparajita" panose="020B0604020202020204" pitchFamily="34" charset="0"/>
              <a:cs typeface="Aparajita" panose="020B0604020202020204" pitchFamily="34" charset="0"/>
            </a:rPr>
            <a:t>School Administrator</a:t>
          </a:r>
          <a:r>
            <a:rPr lang="en-GB" sz="1200" kern="1200" dirty="0" smtClean="0">
              <a:latin typeface="Aparajita" panose="020B0604020202020204" pitchFamily="34" charset="0"/>
              <a:cs typeface="Aparajita" panose="020B0604020202020204" pitchFamily="34" charset="0"/>
            </a:rPr>
            <a:t>: In our school, this is the person who facilitates the paperwork which the ELA needs, who informs them about their medical cover and also pays them every month.</a:t>
          </a:r>
          <a:endParaRPr lang="es-ES" sz="1200" kern="1200" dirty="0">
            <a:latin typeface="Aparajita" panose="020B0604020202020204" pitchFamily="34" charset="0"/>
            <a:cs typeface="Aparajita" panose="020B0604020202020204" pitchFamily="34" charset="0"/>
          </a:endParaRPr>
        </a:p>
        <a:p>
          <a:pPr marL="114300" lvl="1" indent="-114300" algn="l" defTabSz="533400" rtl="0">
            <a:lnSpc>
              <a:spcPct val="90000"/>
            </a:lnSpc>
            <a:spcBef>
              <a:spcPct val="0"/>
            </a:spcBef>
            <a:spcAft>
              <a:spcPct val="15000"/>
            </a:spcAft>
            <a:buChar char="••"/>
          </a:pPr>
          <a:r>
            <a:rPr lang="en-GB" sz="1200" u="sng" kern="1200" dirty="0" smtClean="0">
              <a:latin typeface="Aparajita" panose="020B0604020202020204" pitchFamily="34" charset="0"/>
              <a:cs typeface="Aparajita" panose="020B0604020202020204" pitchFamily="34" charset="0"/>
            </a:rPr>
            <a:t>The members of staff </a:t>
          </a:r>
          <a:r>
            <a:rPr lang="en-GB" sz="1200" kern="1200" dirty="0" smtClean="0">
              <a:latin typeface="Aparajita" panose="020B0604020202020204" pitchFamily="34" charset="0"/>
              <a:cs typeface="Aparajita" panose="020B0604020202020204" pitchFamily="34" charset="0"/>
            </a:rPr>
            <a:t>who will be working with the assistants: the Bilingual Coordinator will have direct contact with those members of staff who will impart their subject at the school in English to establish their expectations, needs and possible problems. </a:t>
          </a:r>
          <a:endParaRPr lang="es-ES" sz="1200" kern="1200" dirty="0">
            <a:latin typeface="Aparajita" panose="020B0604020202020204" pitchFamily="34" charset="0"/>
            <a:cs typeface="Aparajita" panose="020B0604020202020204" pitchFamily="34" charset="0"/>
          </a:endParaRPr>
        </a:p>
        <a:p>
          <a:pPr marL="114300" lvl="1" indent="-114300" algn="l" defTabSz="533400" rtl="0">
            <a:lnSpc>
              <a:spcPct val="90000"/>
            </a:lnSpc>
            <a:spcBef>
              <a:spcPct val="0"/>
            </a:spcBef>
            <a:spcAft>
              <a:spcPct val="15000"/>
            </a:spcAft>
            <a:buChar char="••"/>
          </a:pPr>
          <a:r>
            <a:rPr lang="en-GB" sz="1200" u="sng" kern="1200" dirty="0" smtClean="0">
              <a:latin typeface="Aparajita" panose="020B0604020202020204" pitchFamily="34" charset="0"/>
              <a:cs typeface="Aparajita" panose="020B0604020202020204" pitchFamily="34" charset="0"/>
            </a:rPr>
            <a:t>The ELAs</a:t>
          </a:r>
          <a:r>
            <a:rPr lang="en-GB" sz="1200" kern="1200" dirty="0" smtClean="0">
              <a:latin typeface="Aparajita" panose="020B0604020202020204" pitchFamily="34" charset="0"/>
              <a:cs typeface="Aparajita" panose="020B0604020202020204" pitchFamily="34" charset="0"/>
            </a:rPr>
            <a:t>: Our school will have three assistants, all of them are new to the school and Spain and of similar ages.</a:t>
          </a:r>
          <a:endParaRPr lang="es-ES" sz="1200" kern="1200" dirty="0">
            <a:latin typeface="Aparajita" panose="020B0604020202020204" pitchFamily="34" charset="0"/>
            <a:cs typeface="Aparajita" panose="020B0604020202020204" pitchFamily="34" charset="0"/>
          </a:endParaRPr>
        </a:p>
      </dsp:txBody>
      <dsp:txXfrm rot="-5400000">
        <a:off x="3168175" y="143611"/>
        <a:ext cx="4917814" cy="265465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5DDB57-1F1B-42D7-AC4A-0A810C1AD6BD}">
      <dsp:nvSpPr>
        <dsp:cNvPr id="0" name=""/>
        <dsp:cNvSpPr/>
      </dsp:nvSpPr>
      <dsp:spPr>
        <a:xfrm>
          <a:off x="3550220" y="1185"/>
          <a:ext cx="1129158" cy="1129158"/>
        </a:xfrm>
        <a:prstGeom prst="ellipse">
          <a:avLst/>
        </a:prstGeom>
        <a:solidFill>
          <a:schemeClr val="accent1">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s-ES" sz="1200" kern="1200" dirty="0" smtClean="0"/>
            <a:t>Human:</a:t>
          </a:r>
          <a:endParaRPr lang="es-ES" sz="1200" kern="1200" dirty="0"/>
        </a:p>
      </dsp:txBody>
      <dsp:txXfrm>
        <a:off x="3715581" y="166546"/>
        <a:ext cx="798436" cy="798436"/>
      </dsp:txXfrm>
    </dsp:sp>
    <dsp:sp modelId="{87980BEE-88BE-45CD-949B-9817F0535ACB}">
      <dsp:nvSpPr>
        <dsp:cNvPr id="0" name=""/>
        <dsp:cNvSpPr/>
      </dsp:nvSpPr>
      <dsp:spPr>
        <a:xfrm rot="1800000">
          <a:off x="4691801" y="795262"/>
          <a:ext cx="301070" cy="381091"/>
        </a:xfrm>
        <a:prstGeom prst="rightArrow">
          <a:avLst>
            <a:gd name="adj1" fmla="val 60000"/>
            <a:gd name="adj2" fmla="val 50000"/>
          </a:avLst>
        </a:prstGeom>
        <a:solidFill>
          <a:schemeClr val="accent1">
            <a:tint val="60000"/>
            <a:hueOff val="0"/>
            <a:satOff val="0"/>
            <a:lumOff val="0"/>
            <a:alphaOff val="0"/>
          </a:schemeClr>
        </a:solidFill>
        <a:ln>
          <a:noFill/>
        </a:ln>
        <a:effectLst/>
        <a:sp3d z="-52400" extrusionH="1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s-ES" sz="1000" kern="1200"/>
        </a:p>
      </dsp:txBody>
      <dsp:txXfrm>
        <a:off x="4697851" y="848900"/>
        <a:ext cx="210749" cy="228655"/>
      </dsp:txXfrm>
    </dsp:sp>
    <dsp:sp modelId="{BA6EFF3A-32F1-4346-9696-83DB6AC39478}">
      <dsp:nvSpPr>
        <dsp:cNvPr id="0" name=""/>
        <dsp:cNvSpPr/>
      </dsp:nvSpPr>
      <dsp:spPr>
        <a:xfrm>
          <a:off x="5020053" y="849793"/>
          <a:ext cx="1129158" cy="1129158"/>
        </a:xfrm>
        <a:prstGeom prst="ellipse">
          <a:avLst/>
        </a:prstGeom>
        <a:solidFill>
          <a:schemeClr val="accent1">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s-ES" sz="1200" kern="1200" dirty="0" err="1" smtClean="0"/>
            <a:t>Language</a:t>
          </a:r>
          <a:r>
            <a:rPr lang="es-ES" sz="1200" kern="1200" dirty="0" smtClean="0"/>
            <a:t> </a:t>
          </a:r>
          <a:r>
            <a:rPr lang="es-ES" sz="1200" kern="1200" dirty="0" err="1" smtClean="0"/>
            <a:t>assistants</a:t>
          </a:r>
          <a:endParaRPr lang="es-ES" sz="1200" kern="1200" dirty="0"/>
        </a:p>
      </dsp:txBody>
      <dsp:txXfrm>
        <a:off x="5185414" y="1015154"/>
        <a:ext cx="798436" cy="798436"/>
      </dsp:txXfrm>
    </dsp:sp>
    <dsp:sp modelId="{83314449-5BDC-499C-B21E-9EC2408AD500}">
      <dsp:nvSpPr>
        <dsp:cNvPr id="0" name=""/>
        <dsp:cNvSpPr/>
      </dsp:nvSpPr>
      <dsp:spPr>
        <a:xfrm rot="5400000">
          <a:off x="5434097" y="2063915"/>
          <a:ext cx="301070" cy="381091"/>
        </a:xfrm>
        <a:prstGeom prst="rightArrow">
          <a:avLst>
            <a:gd name="adj1" fmla="val 60000"/>
            <a:gd name="adj2" fmla="val 50000"/>
          </a:avLst>
        </a:prstGeom>
        <a:solidFill>
          <a:schemeClr val="accent1">
            <a:tint val="60000"/>
            <a:hueOff val="0"/>
            <a:satOff val="0"/>
            <a:lumOff val="0"/>
            <a:alphaOff val="0"/>
          </a:schemeClr>
        </a:solidFill>
        <a:ln>
          <a:noFill/>
        </a:ln>
        <a:effectLst/>
        <a:sp3d z="-52400" extrusionH="1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s-ES" sz="1000" kern="1200"/>
        </a:p>
      </dsp:txBody>
      <dsp:txXfrm>
        <a:off x="5479258" y="2094973"/>
        <a:ext cx="210749" cy="228655"/>
      </dsp:txXfrm>
    </dsp:sp>
    <dsp:sp modelId="{FAA81C87-5DE8-4A9F-93B5-19797AD3C320}">
      <dsp:nvSpPr>
        <dsp:cNvPr id="0" name=""/>
        <dsp:cNvSpPr/>
      </dsp:nvSpPr>
      <dsp:spPr>
        <a:xfrm>
          <a:off x="5020053" y="2547010"/>
          <a:ext cx="1129158" cy="1129158"/>
        </a:xfrm>
        <a:prstGeom prst="ellipse">
          <a:avLst/>
        </a:prstGeom>
        <a:solidFill>
          <a:schemeClr val="accent1">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s-ES" sz="1200" kern="1200" dirty="0" err="1" smtClean="0"/>
            <a:t>Bilingual</a:t>
          </a:r>
          <a:r>
            <a:rPr lang="es-ES" sz="1200" kern="1200" dirty="0" smtClean="0"/>
            <a:t> </a:t>
          </a:r>
          <a:r>
            <a:rPr lang="es-ES" sz="1200" kern="1200" dirty="0" err="1" smtClean="0"/>
            <a:t>Coordinator</a:t>
          </a:r>
          <a:endParaRPr lang="es-ES" sz="1200" kern="1200" dirty="0"/>
        </a:p>
      </dsp:txBody>
      <dsp:txXfrm>
        <a:off x="5185414" y="2712371"/>
        <a:ext cx="798436" cy="798436"/>
      </dsp:txXfrm>
    </dsp:sp>
    <dsp:sp modelId="{CD8668CE-CB89-4C09-A32B-4F0DB52D6661}">
      <dsp:nvSpPr>
        <dsp:cNvPr id="0" name=""/>
        <dsp:cNvSpPr/>
      </dsp:nvSpPr>
      <dsp:spPr>
        <a:xfrm rot="9000000">
          <a:off x="4706560" y="3341088"/>
          <a:ext cx="301070" cy="381091"/>
        </a:xfrm>
        <a:prstGeom prst="rightArrow">
          <a:avLst>
            <a:gd name="adj1" fmla="val 60000"/>
            <a:gd name="adj2" fmla="val 50000"/>
          </a:avLst>
        </a:prstGeom>
        <a:solidFill>
          <a:schemeClr val="accent1">
            <a:tint val="60000"/>
            <a:hueOff val="0"/>
            <a:satOff val="0"/>
            <a:lumOff val="0"/>
            <a:alphaOff val="0"/>
          </a:schemeClr>
        </a:solidFill>
        <a:ln>
          <a:noFill/>
        </a:ln>
        <a:effectLst/>
        <a:sp3d z="-52400" extrusionH="1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s-ES" sz="1000" kern="1200"/>
        </a:p>
      </dsp:txBody>
      <dsp:txXfrm rot="10800000">
        <a:off x="4790831" y="3394726"/>
        <a:ext cx="210749" cy="228655"/>
      </dsp:txXfrm>
    </dsp:sp>
    <dsp:sp modelId="{08C6E1F1-3564-4C1B-BA53-71D0F560195F}">
      <dsp:nvSpPr>
        <dsp:cNvPr id="0" name=""/>
        <dsp:cNvSpPr/>
      </dsp:nvSpPr>
      <dsp:spPr>
        <a:xfrm>
          <a:off x="3550220" y="3395618"/>
          <a:ext cx="1129158" cy="1129158"/>
        </a:xfrm>
        <a:prstGeom prst="ellipse">
          <a:avLst/>
        </a:prstGeom>
        <a:solidFill>
          <a:schemeClr val="accent1">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n-US" sz="1200" kern="1200" smtClean="0"/>
            <a:t>Head of Department</a:t>
          </a:r>
          <a:endParaRPr lang="es-ES" sz="1200" kern="1200"/>
        </a:p>
      </dsp:txBody>
      <dsp:txXfrm>
        <a:off x="3715581" y="3560979"/>
        <a:ext cx="798436" cy="798436"/>
      </dsp:txXfrm>
    </dsp:sp>
    <dsp:sp modelId="{1E512F35-37E2-43E5-93EF-AF43D93E8EC3}">
      <dsp:nvSpPr>
        <dsp:cNvPr id="0" name=""/>
        <dsp:cNvSpPr/>
      </dsp:nvSpPr>
      <dsp:spPr>
        <a:xfrm rot="12600000">
          <a:off x="3236727" y="3349608"/>
          <a:ext cx="301070" cy="381091"/>
        </a:xfrm>
        <a:prstGeom prst="rightArrow">
          <a:avLst>
            <a:gd name="adj1" fmla="val 60000"/>
            <a:gd name="adj2" fmla="val 50000"/>
          </a:avLst>
        </a:prstGeom>
        <a:solidFill>
          <a:schemeClr val="accent1">
            <a:tint val="60000"/>
            <a:hueOff val="0"/>
            <a:satOff val="0"/>
            <a:lumOff val="0"/>
            <a:alphaOff val="0"/>
          </a:schemeClr>
        </a:solidFill>
        <a:ln>
          <a:noFill/>
        </a:ln>
        <a:effectLst/>
        <a:sp3d z="-52400" extrusionH="1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s-ES" sz="1000" kern="1200"/>
        </a:p>
      </dsp:txBody>
      <dsp:txXfrm rot="10800000">
        <a:off x="3320998" y="3448406"/>
        <a:ext cx="210749" cy="228655"/>
      </dsp:txXfrm>
    </dsp:sp>
    <dsp:sp modelId="{73A08D4A-5665-4545-A206-140C6B255473}">
      <dsp:nvSpPr>
        <dsp:cNvPr id="0" name=""/>
        <dsp:cNvSpPr/>
      </dsp:nvSpPr>
      <dsp:spPr>
        <a:xfrm>
          <a:off x="2080387" y="2547010"/>
          <a:ext cx="1129158" cy="1129158"/>
        </a:xfrm>
        <a:prstGeom prst="ellipse">
          <a:avLst/>
        </a:prstGeom>
        <a:solidFill>
          <a:schemeClr val="accent1">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s-ES" sz="1200" kern="1200" dirty="0" err="1" smtClean="0"/>
            <a:t>Bilingual</a:t>
          </a:r>
          <a:r>
            <a:rPr lang="es-ES" sz="1200" kern="1200" dirty="0" smtClean="0"/>
            <a:t> staff</a:t>
          </a:r>
          <a:endParaRPr lang="es-ES" sz="1200" kern="1200" dirty="0"/>
        </a:p>
      </dsp:txBody>
      <dsp:txXfrm>
        <a:off x="2245748" y="2712371"/>
        <a:ext cx="798436" cy="798436"/>
      </dsp:txXfrm>
    </dsp:sp>
    <dsp:sp modelId="{42A88BD2-D255-4E8E-B9F4-37BCB5220080}">
      <dsp:nvSpPr>
        <dsp:cNvPr id="0" name=""/>
        <dsp:cNvSpPr/>
      </dsp:nvSpPr>
      <dsp:spPr>
        <a:xfrm rot="16200000">
          <a:off x="2494431" y="2080956"/>
          <a:ext cx="301070" cy="381091"/>
        </a:xfrm>
        <a:prstGeom prst="rightArrow">
          <a:avLst>
            <a:gd name="adj1" fmla="val 60000"/>
            <a:gd name="adj2" fmla="val 50000"/>
          </a:avLst>
        </a:prstGeom>
        <a:solidFill>
          <a:schemeClr val="accent1">
            <a:tint val="60000"/>
            <a:hueOff val="0"/>
            <a:satOff val="0"/>
            <a:lumOff val="0"/>
            <a:alphaOff val="0"/>
          </a:schemeClr>
        </a:solidFill>
        <a:ln>
          <a:noFill/>
        </a:ln>
        <a:effectLst/>
        <a:sp3d z="-52400" extrusionH="1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s-ES" sz="1000" kern="1200"/>
        </a:p>
      </dsp:txBody>
      <dsp:txXfrm>
        <a:off x="2539592" y="2202335"/>
        <a:ext cx="210749" cy="228655"/>
      </dsp:txXfrm>
    </dsp:sp>
    <dsp:sp modelId="{D4E1E1CE-8979-4054-8B1C-DB6E02C92B57}">
      <dsp:nvSpPr>
        <dsp:cNvPr id="0" name=""/>
        <dsp:cNvSpPr/>
      </dsp:nvSpPr>
      <dsp:spPr>
        <a:xfrm>
          <a:off x="2080387" y="849793"/>
          <a:ext cx="1129158" cy="1129158"/>
        </a:xfrm>
        <a:prstGeom prst="ellipse">
          <a:avLst/>
        </a:prstGeom>
        <a:solidFill>
          <a:schemeClr val="accent1">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s-ES" sz="1200" kern="1200" dirty="0" err="1" smtClean="0"/>
            <a:t>All</a:t>
          </a:r>
          <a:r>
            <a:rPr lang="es-ES" sz="1200" kern="1200" dirty="0" smtClean="0"/>
            <a:t> </a:t>
          </a:r>
          <a:r>
            <a:rPr lang="es-ES" sz="1200" kern="1200" dirty="0" err="1" smtClean="0"/>
            <a:t>other</a:t>
          </a:r>
          <a:r>
            <a:rPr lang="es-ES" sz="1200" kern="1200" dirty="0" smtClean="0"/>
            <a:t> staff</a:t>
          </a:r>
          <a:endParaRPr lang="es-ES" sz="1200" kern="1200" dirty="0"/>
        </a:p>
      </dsp:txBody>
      <dsp:txXfrm>
        <a:off x="2245748" y="1015154"/>
        <a:ext cx="798436" cy="798436"/>
      </dsp:txXfrm>
    </dsp:sp>
    <dsp:sp modelId="{DB98F59A-B683-436D-8DA1-71891233D165}">
      <dsp:nvSpPr>
        <dsp:cNvPr id="0" name=""/>
        <dsp:cNvSpPr/>
      </dsp:nvSpPr>
      <dsp:spPr>
        <a:xfrm rot="19800000">
          <a:off x="3221968" y="803783"/>
          <a:ext cx="301070" cy="381091"/>
        </a:xfrm>
        <a:prstGeom prst="rightArrow">
          <a:avLst>
            <a:gd name="adj1" fmla="val 60000"/>
            <a:gd name="adj2" fmla="val 50000"/>
          </a:avLst>
        </a:prstGeom>
        <a:solidFill>
          <a:schemeClr val="accent1">
            <a:tint val="60000"/>
            <a:hueOff val="0"/>
            <a:satOff val="0"/>
            <a:lumOff val="0"/>
            <a:alphaOff val="0"/>
          </a:schemeClr>
        </a:solidFill>
        <a:ln>
          <a:noFill/>
        </a:ln>
        <a:effectLst/>
        <a:sp3d z="-52400" extrusionH="1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s-ES" sz="1000" kern="1200"/>
        </a:p>
      </dsp:txBody>
      <dsp:txXfrm>
        <a:off x="3228018" y="902581"/>
        <a:ext cx="210749" cy="22865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1F97D1E-75E8-480C-ACD3-E382179034C9}">
      <dsp:nvSpPr>
        <dsp:cNvPr id="0" name=""/>
        <dsp:cNvSpPr/>
      </dsp:nvSpPr>
      <dsp:spPr>
        <a:xfrm>
          <a:off x="1851818" y="0"/>
          <a:ext cx="4525963" cy="4525963"/>
        </a:xfrm>
        <a:prstGeom prst="diamond">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673E282-6539-4E62-9EF2-308185CCE011}">
      <dsp:nvSpPr>
        <dsp:cNvPr id="0" name=""/>
        <dsp:cNvSpPr/>
      </dsp:nvSpPr>
      <dsp:spPr>
        <a:xfrm>
          <a:off x="2281784" y="429966"/>
          <a:ext cx="1765125" cy="176512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n-US" sz="900" kern="1200" dirty="0" smtClean="0"/>
            <a:t>Draw on Sirota’s three part theory of motivation: equity, acknowledge work and encourage camaraderie by trying to make people feel they work as equal partners and are respected</a:t>
          </a:r>
          <a:endParaRPr lang="es-ES" sz="900" kern="1200" dirty="0"/>
        </a:p>
      </dsp:txBody>
      <dsp:txXfrm>
        <a:off x="2367950" y="516132"/>
        <a:ext cx="1592793" cy="1592793"/>
      </dsp:txXfrm>
    </dsp:sp>
    <dsp:sp modelId="{B31BAAC0-6512-4141-8B6E-459EA5609D74}">
      <dsp:nvSpPr>
        <dsp:cNvPr id="0" name=""/>
        <dsp:cNvSpPr/>
      </dsp:nvSpPr>
      <dsp:spPr>
        <a:xfrm>
          <a:off x="4182689" y="429966"/>
          <a:ext cx="1765125" cy="176512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n-US" sz="900" kern="1200" dirty="0" smtClean="0"/>
            <a:t>The Information Pack for ELAs on the Wiki could be sent to the ELAs.</a:t>
          </a:r>
          <a:endParaRPr lang="es-ES" sz="900" kern="1200" dirty="0"/>
        </a:p>
      </dsp:txBody>
      <dsp:txXfrm>
        <a:off x="4268855" y="516132"/>
        <a:ext cx="1592793" cy="1592793"/>
      </dsp:txXfrm>
    </dsp:sp>
    <dsp:sp modelId="{C6AF5881-7412-4D3B-A5F2-197F665C47FB}">
      <dsp:nvSpPr>
        <dsp:cNvPr id="0" name=""/>
        <dsp:cNvSpPr/>
      </dsp:nvSpPr>
      <dsp:spPr>
        <a:xfrm>
          <a:off x="2281784" y="2330870"/>
          <a:ext cx="1765125" cy="176512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n-US" sz="900" kern="1200" dirty="0" smtClean="0"/>
            <a:t>Endeavour to become a leader rather than a boss by using techniques such as empathetic listening, encouraging people to work in a team and going to meetings well-prepared with a clear idea of what I wish to achieve. Also introduce types of intervention in conflicts which we looked at on the course.</a:t>
          </a:r>
          <a:endParaRPr lang="es-ES" sz="900" kern="1200" dirty="0"/>
        </a:p>
      </dsp:txBody>
      <dsp:txXfrm>
        <a:off x="2367950" y="2417036"/>
        <a:ext cx="1592793" cy="1592793"/>
      </dsp:txXfrm>
    </dsp:sp>
    <dsp:sp modelId="{4E9DC57E-69AB-4F7B-96B5-4CA542160B4D}">
      <dsp:nvSpPr>
        <dsp:cNvPr id="0" name=""/>
        <dsp:cNvSpPr/>
      </dsp:nvSpPr>
      <dsp:spPr>
        <a:xfrm>
          <a:off x="4182689" y="2330870"/>
          <a:ext cx="1765125" cy="176512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n-US" sz="900" kern="1200" dirty="0" smtClean="0"/>
            <a:t>At the first meeting with bilingual staff do a team-building game  like the one we did on the course.</a:t>
          </a:r>
          <a:endParaRPr lang="es-ES" sz="900" kern="1200" dirty="0"/>
        </a:p>
      </dsp:txBody>
      <dsp:txXfrm>
        <a:off x="4268855" y="2417036"/>
        <a:ext cx="1592793" cy="159279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C44032C-D866-4940-B600-8D18E8E58C5C}">
      <dsp:nvSpPr>
        <dsp:cNvPr id="0" name=""/>
        <dsp:cNvSpPr/>
      </dsp:nvSpPr>
      <dsp:spPr>
        <a:xfrm>
          <a:off x="0" y="543261"/>
          <a:ext cx="8229600" cy="8568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0D09FB3-1876-4D5A-A95C-BD998BA5E6A7}">
      <dsp:nvSpPr>
        <dsp:cNvPr id="0" name=""/>
        <dsp:cNvSpPr/>
      </dsp:nvSpPr>
      <dsp:spPr>
        <a:xfrm>
          <a:off x="411480" y="41421"/>
          <a:ext cx="5760720" cy="100368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lvl="0" algn="l" defTabSz="533400">
            <a:lnSpc>
              <a:spcPct val="90000"/>
            </a:lnSpc>
            <a:spcBef>
              <a:spcPct val="0"/>
            </a:spcBef>
            <a:spcAft>
              <a:spcPct val="35000"/>
            </a:spcAft>
          </a:pPr>
          <a:r>
            <a:rPr lang="en-US" sz="1200" b="1" i="1" u="sng" kern="1200" noProof="0" dirty="0" smtClean="0">
              <a:latin typeface="Comic Sans MS" panose="030F0702030302020204" pitchFamily="66" charset="0"/>
            </a:rPr>
            <a:t>Summer months</a:t>
          </a:r>
          <a:r>
            <a:rPr lang="en-US" sz="1200" kern="1200" noProof="0" dirty="0" smtClean="0">
              <a:latin typeface="Comic Sans MS" panose="030F0702030302020204" pitchFamily="66" charset="0"/>
            </a:rPr>
            <a:t>: send individual e-mails to the assistants welcoming them to the school and the team. Explain and describe the school briefly. Give a quick outline of the bilingual project. Tell them about other ELAs. Send Information pack. Offer advice on accommodation and transport</a:t>
          </a:r>
          <a:r>
            <a:rPr lang="en-US" sz="1200" kern="1200" noProof="0" dirty="0" smtClean="0"/>
            <a:t>.</a:t>
          </a:r>
          <a:endParaRPr lang="en-US" sz="1200" kern="1200" noProof="0" dirty="0"/>
        </a:p>
      </dsp:txBody>
      <dsp:txXfrm>
        <a:off x="460476" y="90417"/>
        <a:ext cx="5662728" cy="905688"/>
      </dsp:txXfrm>
    </dsp:sp>
    <dsp:sp modelId="{FFA479C9-9B6C-4C44-925E-82609B0759E5}">
      <dsp:nvSpPr>
        <dsp:cNvPr id="0" name=""/>
        <dsp:cNvSpPr/>
      </dsp:nvSpPr>
      <dsp:spPr>
        <a:xfrm>
          <a:off x="0" y="2085501"/>
          <a:ext cx="8229600" cy="8568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53B65BA-AC69-4804-8B47-218DC579418D}">
      <dsp:nvSpPr>
        <dsp:cNvPr id="0" name=""/>
        <dsp:cNvSpPr/>
      </dsp:nvSpPr>
      <dsp:spPr>
        <a:xfrm>
          <a:off x="514399" y="1612778"/>
          <a:ext cx="5760720" cy="100368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lvl="0" algn="l" defTabSz="533400">
            <a:lnSpc>
              <a:spcPct val="90000"/>
            </a:lnSpc>
            <a:spcBef>
              <a:spcPct val="0"/>
            </a:spcBef>
            <a:spcAft>
              <a:spcPct val="35000"/>
            </a:spcAft>
          </a:pPr>
          <a:r>
            <a:rPr lang="en-GB" sz="1200" b="1" i="1" u="sng" kern="1200" noProof="0" dirty="0" smtClean="0">
              <a:latin typeface="Comic Sans MS" panose="030F0702030302020204" pitchFamily="66" charset="0"/>
            </a:rPr>
            <a:t>September: </a:t>
          </a:r>
          <a:r>
            <a:rPr lang="en-GB" sz="1200" b="0" i="0" u="none" kern="1200" noProof="0" dirty="0" smtClean="0">
              <a:latin typeface="Comic Sans MS" panose="030F0702030302020204" pitchFamily="66" charset="0"/>
            </a:rPr>
            <a:t>with the Head of Department meet up with the ELAs outside school for a coffee to get to know them in an informal setting and find out more about their background, training, studies, knowledge and interests . </a:t>
          </a:r>
          <a:endParaRPr lang="en-GB" sz="1200" b="0" i="0" u="none" kern="1200" noProof="0" dirty="0">
            <a:latin typeface="Comic Sans MS" panose="030F0702030302020204" pitchFamily="66" charset="0"/>
          </a:endParaRPr>
        </a:p>
      </dsp:txBody>
      <dsp:txXfrm>
        <a:off x="563395" y="1661774"/>
        <a:ext cx="5662728" cy="905688"/>
      </dsp:txXfrm>
    </dsp:sp>
    <dsp:sp modelId="{DCAE70EE-DDDC-489D-AA2D-170EC889423F}">
      <dsp:nvSpPr>
        <dsp:cNvPr id="0" name=""/>
        <dsp:cNvSpPr/>
      </dsp:nvSpPr>
      <dsp:spPr>
        <a:xfrm>
          <a:off x="0" y="3627741"/>
          <a:ext cx="8229600" cy="8568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95EFC8D-B975-44FE-BDDA-CBE695DDA1EE}">
      <dsp:nvSpPr>
        <dsp:cNvPr id="0" name=""/>
        <dsp:cNvSpPr/>
      </dsp:nvSpPr>
      <dsp:spPr>
        <a:xfrm>
          <a:off x="370385" y="3124948"/>
          <a:ext cx="5760720" cy="100368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lvl="0" algn="l" defTabSz="533400">
            <a:lnSpc>
              <a:spcPct val="90000"/>
            </a:lnSpc>
            <a:spcBef>
              <a:spcPct val="0"/>
            </a:spcBef>
            <a:spcAft>
              <a:spcPct val="35000"/>
            </a:spcAft>
          </a:pPr>
          <a:r>
            <a:rPr lang="es-ES" sz="1200" b="1" i="1" u="sng" kern="1200" dirty="0" err="1" smtClean="0">
              <a:latin typeface="Comic Sans MS" panose="030F0702030302020204" pitchFamily="66" charset="0"/>
            </a:rPr>
            <a:t>October</a:t>
          </a:r>
          <a:r>
            <a:rPr lang="es-ES" sz="1200" b="1" i="1" u="sng" kern="1200" dirty="0" smtClean="0">
              <a:latin typeface="Comic Sans MS" panose="030F0702030302020204" pitchFamily="66" charset="0"/>
            </a:rPr>
            <a:t>:</a:t>
          </a:r>
          <a:r>
            <a:rPr lang="es-ES" sz="1200" b="0" i="0" u="none" kern="1200" dirty="0" smtClean="0">
              <a:latin typeface="Comic Sans MS" panose="030F0702030302020204" pitchFamily="66" charset="0"/>
            </a:rPr>
            <a:t> </a:t>
          </a:r>
          <a:r>
            <a:rPr lang="en-GB" sz="1200" b="0" i="0" u="none" kern="1200" noProof="0" dirty="0" smtClean="0">
              <a:latin typeface="Comic Sans MS" panose="030F0702030302020204" pitchFamily="66" charset="0"/>
            </a:rPr>
            <a:t>on their first day ensure they are accompanied most of the time while they get to know the school. Introduce them to the Management Team, especially the School Administrator who will be in charge of paying them and their health cover. Hold a joint meeting with bilingual staff the first week to discuss their role and prepare classes</a:t>
          </a:r>
          <a:r>
            <a:rPr lang="es-ES" sz="1200" b="0" i="0" u="none" kern="1200" dirty="0" smtClean="0">
              <a:latin typeface="Comic Sans MS" panose="030F0702030302020204" pitchFamily="66" charset="0"/>
            </a:rPr>
            <a:t>.</a:t>
          </a:r>
          <a:endParaRPr lang="es-ES" sz="1200" b="0" i="0" u="none" kern="1200" dirty="0">
            <a:latin typeface="Comic Sans MS" panose="030F0702030302020204" pitchFamily="66" charset="0"/>
          </a:endParaRPr>
        </a:p>
      </dsp:txBody>
      <dsp:txXfrm>
        <a:off x="419381" y="3173944"/>
        <a:ext cx="5662728" cy="905688"/>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5">
  <dgm:title val=""/>
  <dgm:desc val=""/>
  <dgm:catLst>
    <dgm:cat type="3D" pri="11500"/>
  </dgm:catLst>
  <dgm:scene3d>
    <a:camera prst="isometricOffAxis2Left" zoom="95000"/>
    <a:lightRig rig="flat" dir="t"/>
  </dgm:scene3d>
  <dgm:styleLbl name="node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381000" contourW="38100" prstMaterial="matte">
      <a:contourClr>
        <a:schemeClr val="lt1"/>
      </a:contourClr>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z="5715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81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52400" extrusionH="1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z="-38100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381000" prstMaterial="matte"/>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400500" extrusionH="6350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150" extrusionH="12700" prstMaterial="flat">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2700" prstMaterial="flat">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63500" extrusionH="6350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400500" extrusionH="63500" contourW="12700" prstMaterial="matte">
      <a:contourClr>
        <a:schemeClr val="lt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40050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4005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15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5EA6E0A2-BFA2-48D8-8866-E916E4B9DE66}" type="datetimeFigureOut">
              <a:rPr lang="es-ES" smtClean="0"/>
              <a:t>23/07/2017</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A81562A-D00D-43F8-9613-48092E33E7C6}" type="slidenum">
              <a:rPr lang="es-ES" smtClean="0"/>
              <a:t>‹Nº›</a:t>
            </a:fld>
            <a:endParaRPr lang="es-ES"/>
          </a:p>
        </p:txBody>
      </p:sp>
    </p:spTree>
    <p:extLst>
      <p:ext uri="{BB962C8B-B14F-4D97-AF65-F5344CB8AC3E}">
        <p14:creationId xmlns:p14="http://schemas.microsoft.com/office/powerpoint/2010/main" val="15816029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5EA6E0A2-BFA2-48D8-8866-E916E4B9DE66}" type="datetimeFigureOut">
              <a:rPr lang="es-ES" smtClean="0"/>
              <a:t>23/07/2017</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A81562A-D00D-43F8-9613-48092E33E7C6}" type="slidenum">
              <a:rPr lang="es-ES" smtClean="0"/>
              <a:t>‹Nº›</a:t>
            </a:fld>
            <a:endParaRPr lang="es-ES"/>
          </a:p>
        </p:txBody>
      </p:sp>
    </p:spTree>
    <p:extLst>
      <p:ext uri="{BB962C8B-B14F-4D97-AF65-F5344CB8AC3E}">
        <p14:creationId xmlns:p14="http://schemas.microsoft.com/office/powerpoint/2010/main" val="33537909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5EA6E0A2-BFA2-48D8-8866-E916E4B9DE66}" type="datetimeFigureOut">
              <a:rPr lang="es-ES" smtClean="0"/>
              <a:t>23/07/2017</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A81562A-D00D-43F8-9613-48092E33E7C6}" type="slidenum">
              <a:rPr lang="es-ES" smtClean="0"/>
              <a:t>‹Nº›</a:t>
            </a:fld>
            <a:endParaRPr lang="es-ES"/>
          </a:p>
        </p:txBody>
      </p:sp>
    </p:spTree>
    <p:extLst>
      <p:ext uri="{BB962C8B-B14F-4D97-AF65-F5344CB8AC3E}">
        <p14:creationId xmlns:p14="http://schemas.microsoft.com/office/powerpoint/2010/main" val="27883892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5EA6E0A2-BFA2-48D8-8866-E916E4B9DE66}" type="datetimeFigureOut">
              <a:rPr lang="es-ES" smtClean="0"/>
              <a:t>23/07/2017</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A81562A-D00D-43F8-9613-48092E33E7C6}" type="slidenum">
              <a:rPr lang="es-ES" smtClean="0"/>
              <a:t>‹Nº›</a:t>
            </a:fld>
            <a:endParaRPr lang="es-ES"/>
          </a:p>
        </p:txBody>
      </p:sp>
    </p:spTree>
    <p:extLst>
      <p:ext uri="{BB962C8B-B14F-4D97-AF65-F5344CB8AC3E}">
        <p14:creationId xmlns:p14="http://schemas.microsoft.com/office/powerpoint/2010/main" val="8394376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5EA6E0A2-BFA2-48D8-8866-E916E4B9DE66}" type="datetimeFigureOut">
              <a:rPr lang="es-ES" smtClean="0"/>
              <a:t>23/07/2017</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A81562A-D00D-43F8-9613-48092E33E7C6}" type="slidenum">
              <a:rPr lang="es-ES" smtClean="0"/>
              <a:t>‹Nº›</a:t>
            </a:fld>
            <a:endParaRPr lang="es-ES"/>
          </a:p>
        </p:txBody>
      </p:sp>
    </p:spTree>
    <p:extLst>
      <p:ext uri="{BB962C8B-B14F-4D97-AF65-F5344CB8AC3E}">
        <p14:creationId xmlns:p14="http://schemas.microsoft.com/office/powerpoint/2010/main" val="42213477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5EA6E0A2-BFA2-48D8-8866-E916E4B9DE66}" type="datetimeFigureOut">
              <a:rPr lang="es-ES" smtClean="0"/>
              <a:t>23/07/2017</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5A81562A-D00D-43F8-9613-48092E33E7C6}" type="slidenum">
              <a:rPr lang="es-ES" smtClean="0"/>
              <a:t>‹Nº›</a:t>
            </a:fld>
            <a:endParaRPr lang="es-ES"/>
          </a:p>
        </p:txBody>
      </p:sp>
    </p:spTree>
    <p:extLst>
      <p:ext uri="{BB962C8B-B14F-4D97-AF65-F5344CB8AC3E}">
        <p14:creationId xmlns:p14="http://schemas.microsoft.com/office/powerpoint/2010/main" val="39832688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5EA6E0A2-BFA2-48D8-8866-E916E4B9DE66}" type="datetimeFigureOut">
              <a:rPr lang="es-ES" smtClean="0"/>
              <a:t>23/07/2017</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5A81562A-D00D-43F8-9613-48092E33E7C6}" type="slidenum">
              <a:rPr lang="es-ES" smtClean="0"/>
              <a:t>‹Nº›</a:t>
            </a:fld>
            <a:endParaRPr lang="es-ES"/>
          </a:p>
        </p:txBody>
      </p:sp>
    </p:spTree>
    <p:extLst>
      <p:ext uri="{BB962C8B-B14F-4D97-AF65-F5344CB8AC3E}">
        <p14:creationId xmlns:p14="http://schemas.microsoft.com/office/powerpoint/2010/main" val="19427389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5EA6E0A2-BFA2-48D8-8866-E916E4B9DE66}" type="datetimeFigureOut">
              <a:rPr lang="es-ES" smtClean="0"/>
              <a:t>23/07/2017</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5A81562A-D00D-43F8-9613-48092E33E7C6}" type="slidenum">
              <a:rPr lang="es-ES" smtClean="0"/>
              <a:t>‹Nº›</a:t>
            </a:fld>
            <a:endParaRPr lang="es-ES"/>
          </a:p>
        </p:txBody>
      </p:sp>
    </p:spTree>
    <p:extLst>
      <p:ext uri="{BB962C8B-B14F-4D97-AF65-F5344CB8AC3E}">
        <p14:creationId xmlns:p14="http://schemas.microsoft.com/office/powerpoint/2010/main" val="7611388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5EA6E0A2-BFA2-48D8-8866-E916E4B9DE66}" type="datetimeFigureOut">
              <a:rPr lang="es-ES" smtClean="0"/>
              <a:t>23/07/2017</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5A81562A-D00D-43F8-9613-48092E33E7C6}" type="slidenum">
              <a:rPr lang="es-ES" smtClean="0"/>
              <a:t>‹Nº›</a:t>
            </a:fld>
            <a:endParaRPr lang="es-ES"/>
          </a:p>
        </p:txBody>
      </p:sp>
    </p:spTree>
    <p:extLst>
      <p:ext uri="{BB962C8B-B14F-4D97-AF65-F5344CB8AC3E}">
        <p14:creationId xmlns:p14="http://schemas.microsoft.com/office/powerpoint/2010/main" val="4614234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5EA6E0A2-BFA2-48D8-8866-E916E4B9DE66}" type="datetimeFigureOut">
              <a:rPr lang="es-ES" smtClean="0"/>
              <a:t>23/07/2017</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5A81562A-D00D-43F8-9613-48092E33E7C6}" type="slidenum">
              <a:rPr lang="es-ES" smtClean="0"/>
              <a:t>‹Nº›</a:t>
            </a:fld>
            <a:endParaRPr lang="es-ES"/>
          </a:p>
        </p:txBody>
      </p:sp>
    </p:spTree>
    <p:extLst>
      <p:ext uri="{BB962C8B-B14F-4D97-AF65-F5344CB8AC3E}">
        <p14:creationId xmlns:p14="http://schemas.microsoft.com/office/powerpoint/2010/main" val="34534725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5EA6E0A2-BFA2-48D8-8866-E916E4B9DE66}" type="datetimeFigureOut">
              <a:rPr lang="es-ES" smtClean="0"/>
              <a:t>23/07/2017</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5A81562A-D00D-43F8-9613-48092E33E7C6}" type="slidenum">
              <a:rPr lang="es-ES" smtClean="0"/>
              <a:t>‹Nº›</a:t>
            </a:fld>
            <a:endParaRPr lang="es-ES"/>
          </a:p>
        </p:txBody>
      </p:sp>
    </p:spTree>
    <p:extLst>
      <p:ext uri="{BB962C8B-B14F-4D97-AF65-F5344CB8AC3E}">
        <p14:creationId xmlns:p14="http://schemas.microsoft.com/office/powerpoint/2010/main" val="34184345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EA6E0A2-BFA2-48D8-8866-E916E4B9DE66}" type="datetimeFigureOut">
              <a:rPr lang="es-ES" smtClean="0"/>
              <a:t>23/07/2017</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81562A-D00D-43F8-9613-48092E33E7C6}" type="slidenum">
              <a:rPr lang="es-ES" smtClean="0"/>
              <a:t>‹Nº›</a:t>
            </a:fld>
            <a:endParaRPr lang="es-ES"/>
          </a:p>
        </p:txBody>
      </p:sp>
    </p:spTree>
    <p:extLst>
      <p:ext uri="{BB962C8B-B14F-4D97-AF65-F5344CB8AC3E}">
        <p14:creationId xmlns:p14="http://schemas.microsoft.com/office/powerpoint/2010/main" val="37854340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2.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3568" y="1556792"/>
            <a:ext cx="7772400" cy="1470025"/>
          </a:xfrm>
        </p:spPr>
        <p:txBody>
          <a:bodyPr>
            <a:normAutofit/>
          </a:bodyPr>
          <a:lstStyle/>
          <a:p>
            <a:r>
              <a:rPr lang="es-ES" sz="7200" dirty="0" smtClean="0">
                <a:solidFill>
                  <a:schemeClr val="accent3"/>
                </a:solidFill>
                <a:latin typeface="AR CARTER" panose="02000000000000000000" pitchFamily="2" charset="0"/>
              </a:rPr>
              <a:t>ACTION PLAN</a:t>
            </a:r>
            <a:endParaRPr lang="es-ES" sz="7200" dirty="0">
              <a:solidFill>
                <a:schemeClr val="accent3"/>
              </a:solidFill>
              <a:latin typeface="AR CARTER" panose="02000000000000000000" pitchFamily="2" charset="0"/>
            </a:endParaRPr>
          </a:p>
        </p:txBody>
      </p:sp>
      <p:sp>
        <p:nvSpPr>
          <p:cNvPr id="3" name="2 Subtítulo"/>
          <p:cNvSpPr>
            <a:spLocks noGrp="1"/>
          </p:cNvSpPr>
          <p:nvPr>
            <p:ph type="subTitle" idx="1"/>
          </p:nvPr>
        </p:nvSpPr>
        <p:spPr/>
        <p:txBody>
          <a:bodyPr>
            <a:normAutofit fontScale="85000" lnSpcReduction="10000"/>
          </a:bodyPr>
          <a:lstStyle/>
          <a:p>
            <a:r>
              <a:rPr lang="es-ES" dirty="0" smtClean="0">
                <a:solidFill>
                  <a:schemeClr val="tx2"/>
                </a:solidFill>
                <a:latin typeface="Aharoni" panose="02010803020104030203" pitchFamily="2" charset="-79"/>
                <a:cs typeface="Aharoni" panose="02010803020104030203" pitchFamily="2" charset="-79"/>
              </a:rPr>
              <a:t>IN-29 </a:t>
            </a:r>
            <a:r>
              <a:rPr lang="es-ES" dirty="0" err="1" smtClean="0">
                <a:solidFill>
                  <a:schemeClr val="tx2"/>
                </a:solidFill>
                <a:latin typeface="Aharoni" panose="02010803020104030203" pitchFamily="2" charset="-79"/>
                <a:cs typeface="Aharoni" panose="02010803020104030203" pitchFamily="2" charset="-79"/>
              </a:rPr>
              <a:t>Leadership</a:t>
            </a:r>
            <a:r>
              <a:rPr lang="es-ES" dirty="0" smtClean="0">
                <a:solidFill>
                  <a:schemeClr val="tx2"/>
                </a:solidFill>
                <a:latin typeface="Aharoni" panose="02010803020104030203" pitchFamily="2" charset="-79"/>
                <a:cs typeface="Aharoni" panose="02010803020104030203" pitchFamily="2" charset="-79"/>
              </a:rPr>
              <a:t> and Management </a:t>
            </a:r>
            <a:r>
              <a:rPr lang="es-ES" dirty="0" err="1" smtClean="0">
                <a:solidFill>
                  <a:schemeClr val="tx2"/>
                </a:solidFill>
                <a:latin typeface="Aharoni" panose="02010803020104030203" pitchFamily="2" charset="-79"/>
                <a:cs typeface="Aharoni" panose="02010803020104030203" pitchFamily="2" charset="-79"/>
              </a:rPr>
              <a:t>Skills</a:t>
            </a:r>
            <a:r>
              <a:rPr lang="es-ES" dirty="0" smtClean="0">
                <a:solidFill>
                  <a:schemeClr val="tx2"/>
                </a:solidFill>
                <a:latin typeface="Aharoni" panose="02010803020104030203" pitchFamily="2" charset="-79"/>
                <a:cs typeface="Aharoni" panose="02010803020104030203" pitchFamily="2" charset="-79"/>
              </a:rPr>
              <a:t> </a:t>
            </a:r>
            <a:r>
              <a:rPr lang="es-ES" dirty="0" err="1" smtClean="0">
                <a:solidFill>
                  <a:schemeClr val="tx2"/>
                </a:solidFill>
                <a:latin typeface="Aharoni" panose="02010803020104030203" pitchFamily="2" charset="-79"/>
                <a:cs typeface="Aharoni" panose="02010803020104030203" pitchFamily="2" charset="-79"/>
              </a:rPr>
              <a:t>for</a:t>
            </a:r>
            <a:r>
              <a:rPr lang="es-ES" dirty="0" smtClean="0">
                <a:solidFill>
                  <a:schemeClr val="tx2"/>
                </a:solidFill>
                <a:latin typeface="Aharoni" panose="02010803020104030203" pitchFamily="2" charset="-79"/>
                <a:cs typeface="Aharoni" panose="02010803020104030203" pitchFamily="2" charset="-79"/>
              </a:rPr>
              <a:t> </a:t>
            </a:r>
            <a:r>
              <a:rPr lang="es-ES" dirty="0" err="1" smtClean="0">
                <a:solidFill>
                  <a:schemeClr val="tx2"/>
                </a:solidFill>
                <a:latin typeface="Aharoni" panose="02010803020104030203" pitchFamily="2" charset="-79"/>
                <a:cs typeface="Aharoni" panose="02010803020104030203" pitchFamily="2" charset="-79"/>
              </a:rPr>
              <a:t>Bilingual</a:t>
            </a:r>
            <a:r>
              <a:rPr lang="es-ES" dirty="0" smtClean="0">
                <a:solidFill>
                  <a:schemeClr val="tx2"/>
                </a:solidFill>
                <a:latin typeface="Aharoni" panose="02010803020104030203" pitchFamily="2" charset="-79"/>
                <a:cs typeface="Aharoni" panose="02010803020104030203" pitchFamily="2" charset="-79"/>
              </a:rPr>
              <a:t> </a:t>
            </a:r>
            <a:r>
              <a:rPr lang="es-ES" dirty="0" err="1" smtClean="0">
                <a:solidFill>
                  <a:schemeClr val="tx2"/>
                </a:solidFill>
                <a:latin typeface="Aharoni" panose="02010803020104030203" pitchFamily="2" charset="-79"/>
                <a:cs typeface="Aharoni" panose="02010803020104030203" pitchFamily="2" charset="-79"/>
              </a:rPr>
              <a:t>Coordinators</a:t>
            </a:r>
            <a:endParaRPr lang="es-ES" dirty="0" smtClean="0">
              <a:solidFill>
                <a:schemeClr val="tx2"/>
              </a:solidFill>
              <a:latin typeface="Aharoni" panose="02010803020104030203" pitchFamily="2" charset="-79"/>
              <a:cs typeface="Aharoni" panose="02010803020104030203" pitchFamily="2" charset="-79"/>
            </a:endParaRPr>
          </a:p>
          <a:p>
            <a:r>
              <a:rPr lang="es-ES" sz="2200" dirty="0" err="1" smtClean="0">
                <a:solidFill>
                  <a:schemeClr val="tx2"/>
                </a:solidFill>
                <a:latin typeface="Aharoni" panose="02010803020104030203" pitchFamily="2" charset="-79"/>
                <a:cs typeface="Aharoni" panose="02010803020104030203" pitchFamily="2" charset="-79"/>
              </a:rPr>
              <a:t>Joann</a:t>
            </a:r>
            <a:r>
              <a:rPr lang="es-ES" sz="2200" dirty="0" smtClean="0">
                <a:solidFill>
                  <a:schemeClr val="tx2"/>
                </a:solidFill>
                <a:latin typeface="Aharoni" panose="02010803020104030203" pitchFamily="2" charset="-79"/>
                <a:cs typeface="Aharoni" panose="02010803020104030203" pitchFamily="2" charset="-79"/>
              </a:rPr>
              <a:t> Wilson     </a:t>
            </a:r>
            <a:r>
              <a:rPr lang="es-ES" sz="2200" dirty="0" err="1" smtClean="0">
                <a:solidFill>
                  <a:schemeClr val="tx2"/>
                </a:solidFill>
                <a:latin typeface="Aharoni" panose="02010803020104030203" pitchFamily="2" charset="-79"/>
                <a:cs typeface="Aharoni" panose="02010803020104030203" pitchFamily="2" charset="-79"/>
              </a:rPr>
              <a:t>July</a:t>
            </a:r>
            <a:r>
              <a:rPr lang="es-ES" sz="2200" dirty="0" smtClean="0">
                <a:solidFill>
                  <a:schemeClr val="tx2"/>
                </a:solidFill>
                <a:latin typeface="Aharoni" panose="02010803020104030203" pitchFamily="2" charset="-79"/>
                <a:cs typeface="Aharoni" panose="02010803020104030203" pitchFamily="2" charset="-79"/>
              </a:rPr>
              <a:t> 2017</a:t>
            </a:r>
          </a:p>
          <a:p>
            <a:r>
              <a:rPr lang="es-ES" sz="2200" dirty="0" smtClean="0">
                <a:solidFill>
                  <a:schemeClr val="tx2"/>
                </a:solidFill>
                <a:latin typeface="Aharoni" panose="02010803020104030203" pitchFamily="2" charset="-79"/>
                <a:cs typeface="Aharoni" panose="02010803020104030203" pitchFamily="2" charset="-79"/>
              </a:rPr>
              <a:t>IES Margarita Salas, Majadahonda</a:t>
            </a:r>
            <a:endParaRPr lang="es-ES" sz="2200" dirty="0">
              <a:solidFill>
                <a:schemeClr val="tx2"/>
              </a:solidFill>
              <a:latin typeface="Aharoni" panose="02010803020104030203" pitchFamily="2" charset="-79"/>
              <a:cs typeface="Aharoni" panose="02010803020104030203" pitchFamily="2" charset="-79"/>
            </a:endParaRPr>
          </a:p>
        </p:txBody>
      </p:sp>
    </p:spTree>
    <p:extLst>
      <p:ext uri="{BB962C8B-B14F-4D97-AF65-F5344CB8AC3E}">
        <p14:creationId xmlns:p14="http://schemas.microsoft.com/office/powerpoint/2010/main" val="30208824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2400" dirty="0" err="1" smtClean="0">
                <a:latin typeface="AR CARTER" panose="02000000000000000000" pitchFamily="2" charset="0"/>
              </a:rPr>
              <a:t>Ways</a:t>
            </a:r>
            <a:r>
              <a:rPr lang="es-ES" sz="2400" dirty="0" smtClean="0">
                <a:latin typeface="AR CARTER" panose="02000000000000000000" pitchFamily="2" charset="0"/>
              </a:rPr>
              <a:t> to </a:t>
            </a:r>
            <a:r>
              <a:rPr lang="es-ES" sz="2400" dirty="0" err="1" smtClean="0">
                <a:latin typeface="AR CARTER" panose="02000000000000000000" pitchFamily="2" charset="0"/>
              </a:rPr>
              <a:t>Involve</a:t>
            </a:r>
            <a:r>
              <a:rPr lang="es-ES" sz="2400" dirty="0" smtClean="0">
                <a:latin typeface="AR CARTER" panose="02000000000000000000" pitchFamily="2" charset="0"/>
              </a:rPr>
              <a:t> </a:t>
            </a:r>
            <a:r>
              <a:rPr lang="es-ES" sz="2400" dirty="0" err="1" smtClean="0">
                <a:latin typeface="AR CARTER" panose="02000000000000000000" pitchFamily="2" charset="0"/>
              </a:rPr>
              <a:t>the</a:t>
            </a:r>
            <a:r>
              <a:rPr lang="es-ES" sz="2400" dirty="0" smtClean="0">
                <a:latin typeface="AR CARTER" panose="02000000000000000000" pitchFamily="2" charset="0"/>
              </a:rPr>
              <a:t> Staff</a:t>
            </a:r>
            <a:endParaRPr lang="es-ES" sz="2400" dirty="0">
              <a:latin typeface="AR CARTER" panose="02000000000000000000" pitchFamily="2" charset="0"/>
            </a:endParaRPr>
          </a:p>
        </p:txBody>
      </p:sp>
      <p:pic>
        <p:nvPicPr>
          <p:cNvPr id="6146"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871084" y="2287125"/>
            <a:ext cx="5401831" cy="3152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57114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2400" dirty="0" err="1" smtClean="0">
                <a:latin typeface="AR CARTER" panose="02000000000000000000" pitchFamily="2" charset="0"/>
              </a:rPr>
              <a:t>Timeline:Bilingual</a:t>
            </a:r>
            <a:r>
              <a:rPr lang="es-ES" sz="2400" dirty="0" smtClean="0">
                <a:latin typeface="AR CARTER" panose="02000000000000000000" pitchFamily="2" charset="0"/>
              </a:rPr>
              <a:t> </a:t>
            </a:r>
            <a:r>
              <a:rPr lang="es-ES" sz="2400" dirty="0" err="1" smtClean="0">
                <a:latin typeface="AR CARTER" panose="02000000000000000000" pitchFamily="2" charset="0"/>
              </a:rPr>
              <a:t>Coordinator</a:t>
            </a:r>
            <a:r>
              <a:rPr lang="es-ES" sz="2400" dirty="0" smtClean="0">
                <a:latin typeface="AR CARTER" panose="02000000000000000000" pitchFamily="2" charset="0"/>
              </a:rPr>
              <a:t> </a:t>
            </a:r>
            <a:r>
              <a:rPr lang="es-ES" sz="2400" dirty="0" err="1" smtClean="0">
                <a:latin typeface="AR CARTER" panose="02000000000000000000" pitchFamily="2" charset="0"/>
              </a:rPr>
              <a:t>with</a:t>
            </a:r>
            <a:r>
              <a:rPr lang="es-ES" sz="2400" dirty="0" smtClean="0">
                <a:latin typeface="AR CARTER" panose="02000000000000000000" pitchFamily="2" charset="0"/>
              </a:rPr>
              <a:t> </a:t>
            </a:r>
            <a:r>
              <a:rPr lang="es-ES" sz="2400" dirty="0" err="1" smtClean="0">
                <a:latin typeface="AR CARTER" panose="02000000000000000000" pitchFamily="2" charset="0"/>
              </a:rPr>
              <a:t>ELAs</a:t>
            </a:r>
            <a:endParaRPr lang="es-ES" sz="2400" dirty="0">
              <a:latin typeface="AR CARTER" panose="02000000000000000000" pitchFamily="2" charset="0"/>
            </a:endParaRPr>
          </a:p>
        </p:txBody>
      </p:sp>
      <p:graphicFrame>
        <p:nvGraphicFramePr>
          <p:cNvPr id="5" name="4 Marcador de contenido"/>
          <p:cNvGraphicFramePr>
            <a:graphicFrameLocks noGrp="1"/>
          </p:cNvGraphicFramePr>
          <p:nvPr>
            <p:ph idx="1"/>
            <p:extLst>
              <p:ext uri="{D42A27DB-BD31-4B8C-83A1-F6EECF244321}">
                <p14:modId xmlns:p14="http://schemas.microsoft.com/office/powerpoint/2010/main" val="2733901340"/>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322097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2400" dirty="0" err="1" smtClean="0">
                <a:latin typeface="AR CARTER" panose="02000000000000000000" pitchFamily="2" charset="0"/>
              </a:rPr>
              <a:t>Timeline</a:t>
            </a:r>
            <a:r>
              <a:rPr lang="es-ES" sz="2400" dirty="0" smtClean="0">
                <a:latin typeface="AR CARTER" panose="02000000000000000000" pitchFamily="2" charset="0"/>
              </a:rPr>
              <a:t>: </a:t>
            </a:r>
            <a:r>
              <a:rPr lang="es-ES" sz="2400" dirty="0" err="1" smtClean="0">
                <a:latin typeface="AR CARTER" panose="02000000000000000000" pitchFamily="2" charset="0"/>
              </a:rPr>
              <a:t>for</a:t>
            </a:r>
            <a:r>
              <a:rPr lang="es-ES" sz="2400" dirty="0" smtClean="0">
                <a:latin typeface="AR CARTER" panose="02000000000000000000" pitchFamily="2" charset="0"/>
              </a:rPr>
              <a:t> </a:t>
            </a:r>
            <a:r>
              <a:rPr lang="es-ES" sz="2400" dirty="0" err="1" smtClean="0">
                <a:latin typeface="AR CARTER" panose="02000000000000000000" pitchFamily="2" charset="0"/>
              </a:rPr>
              <a:t>Bilingual</a:t>
            </a:r>
            <a:r>
              <a:rPr lang="es-ES" sz="2400" dirty="0" smtClean="0">
                <a:latin typeface="AR CARTER" panose="02000000000000000000" pitchFamily="2" charset="0"/>
              </a:rPr>
              <a:t> </a:t>
            </a:r>
            <a:r>
              <a:rPr lang="es-ES" sz="2400" dirty="0" err="1" smtClean="0">
                <a:latin typeface="AR CARTER" panose="02000000000000000000" pitchFamily="2" charset="0"/>
              </a:rPr>
              <a:t>Coordinator</a:t>
            </a:r>
            <a:r>
              <a:rPr lang="es-ES" sz="2400" dirty="0" smtClean="0">
                <a:latin typeface="AR CARTER" panose="02000000000000000000" pitchFamily="2" charset="0"/>
              </a:rPr>
              <a:t> </a:t>
            </a:r>
            <a:endParaRPr lang="es-ES" sz="2400" dirty="0">
              <a:latin typeface="AR CARTER" panose="02000000000000000000" pitchFamily="2" charset="0"/>
            </a:endParaRPr>
          </a:p>
        </p:txBody>
      </p:sp>
      <p:pic>
        <p:nvPicPr>
          <p:cNvPr id="8194"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891845" y="1600200"/>
            <a:ext cx="5360310" cy="4525963"/>
          </a:xfrm>
          <a:prstGeom prst="rect">
            <a:avLst/>
          </a:prstGeom>
          <a:ln/>
        </p:spPr>
        <p:style>
          <a:lnRef idx="1">
            <a:schemeClr val="accent2"/>
          </a:lnRef>
          <a:fillRef idx="2">
            <a:schemeClr val="accent2"/>
          </a:fillRef>
          <a:effectRef idx="1">
            <a:schemeClr val="accent2"/>
          </a:effectRef>
          <a:fontRef idx="minor">
            <a:schemeClr val="dk1"/>
          </a:fontRef>
        </p:style>
      </p:pic>
    </p:spTree>
    <p:extLst>
      <p:ext uri="{BB962C8B-B14F-4D97-AF65-F5344CB8AC3E}">
        <p14:creationId xmlns:p14="http://schemas.microsoft.com/office/powerpoint/2010/main" val="38697036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z="2400" dirty="0" err="1">
                <a:solidFill>
                  <a:prstClr val="black"/>
                </a:solidFill>
                <a:latin typeface="AR CARTER" panose="02000000000000000000" pitchFamily="2" charset="0"/>
              </a:rPr>
              <a:t>Indicators</a:t>
            </a:r>
            <a:r>
              <a:rPr lang="es-ES" sz="2400" dirty="0">
                <a:solidFill>
                  <a:prstClr val="black"/>
                </a:solidFill>
                <a:latin typeface="AR CARTER" panose="02000000000000000000" pitchFamily="2" charset="0"/>
              </a:rPr>
              <a:t> </a:t>
            </a:r>
            <a:r>
              <a:rPr lang="es-ES" sz="2400" dirty="0" err="1">
                <a:solidFill>
                  <a:prstClr val="black"/>
                </a:solidFill>
                <a:latin typeface="AR CARTER" panose="02000000000000000000" pitchFamily="2" charset="0"/>
              </a:rPr>
              <a:t>for</a:t>
            </a:r>
            <a:r>
              <a:rPr lang="es-ES" sz="2400" dirty="0">
                <a:solidFill>
                  <a:prstClr val="black"/>
                </a:solidFill>
                <a:latin typeface="AR CARTER" panose="02000000000000000000" pitchFamily="2" charset="0"/>
              </a:rPr>
              <a:t> </a:t>
            </a:r>
            <a:r>
              <a:rPr lang="es-ES" sz="2400" dirty="0" err="1">
                <a:solidFill>
                  <a:prstClr val="black"/>
                </a:solidFill>
                <a:latin typeface="AR CARTER" panose="02000000000000000000" pitchFamily="2" charset="0"/>
              </a:rPr>
              <a:t>the</a:t>
            </a:r>
            <a:r>
              <a:rPr lang="es-ES" sz="2400" dirty="0">
                <a:solidFill>
                  <a:prstClr val="black"/>
                </a:solidFill>
                <a:latin typeface="AR CARTER" panose="02000000000000000000" pitchFamily="2" charset="0"/>
              </a:rPr>
              <a:t> </a:t>
            </a:r>
            <a:r>
              <a:rPr lang="es-ES" sz="2400" dirty="0" err="1">
                <a:solidFill>
                  <a:prstClr val="black"/>
                </a:solidFill>
                <a:latin typeface="AR CARTER" panose="02000000000000000000" pitchFamily="2" charset="0"/>
              </a:rPr>
              <a:t>Success</a:t>
            </a:r>
            <a:r>
              <a:rPr lang="es-ES" sz="2400" dirty="0">
                <a:solidFill>
                  <a:prstClr val="black"/>
                </a:solidFill>
                <a:latin typeface="AR CARTER" panose="02000000000000000000" pitchFamily="2" charset="0"/>
              </a:rPr>
              <a:t> of </a:t>
            </a:r>
            <a:r>
              <a:rPr lang="es-ES" sz="2400" dirty="0" err="1">
                <a:solidFill>
                  <a:prstClr val="black"/>
                </a:solidFill>
                <a:latin typeface="AR CARTER" panose="02000000000000000000" pitchFamily="2" charset="0"/>
              </a:rPr>
              <a:t>the</a:t>
            </a:r>
            <a:r>
              <a:rPr lang="es-ES" sz="2400" dirty="0">
                <a:solidFill>
                  <a:prstClr val="black"/>
                </a:solidFill>
                <a:latin typeface="AR CARTER" panose="02000000000000000000" pitchFamily="2" charset="0"/>
              </a:rPr>
              <a:t> </a:t>
            </a:r>
            <a:r>
              <a:rPr lang="es-ES" sz="2400" dirty="0" err="1">
                <a:solidFill>
                  <a:prstClr val="black"/>
                </a:solidFill>
                <a:latin typeface="AR CARTER" panose="02000000000000000000" pitchFamily="2" charset="0"/>
              </a:rPr>
              <a:t>Action</a:t>
            </a:r>
            <a:r>
              <a:rPr lang="es-ES" sz="2400" dirty="0">
                <a:solidFill>
                  <a:prstClr val="black"/>
                </a:solidFill>
                <a:latin typeface="AR CARTER" panose="02000000000000000000" pitchFamily="2" charset="0"/>
              </a:rPr>
              <a:t> Plan</a:t>
            </a:r>
            <a:endParaRPr lang="es-ES" dirty="0"/>
          </a:p>
        </p:txBody>
      </p:sp>
      <p:sp>
        <p:nvSpPr>
          <p:cNvPr id="3" name="2 Marcador de contenido"/>
          <p:cNvSpPr>
            <a:spLocks noGrp="1"/>
          </p:cNvSpPr>
          <p:nvPr>
            <p:ph sz="half" idx="1"/>
          </p:nvPr>
        </p:nvSpPr>
        <p:spPr/>
        <p:txBody>
          <a:bodyPr>
            <a:normAutofit/>
          </a:bodyPr>
          <a:lstStyle/>
          <a:p>
            <a:pPr marL="0" indent="0">
              <a:buNone/>
            </a:pPr>
            <a:r>
              <a:rPr lang="es-ES" sz="1400" dirty="0" err="1" smtClean="0"/>
              <a:t>ELAs</a:t>
            </a:r>
            <a:endParaRPr lang="es-ES" sz="1400" dirty="0" smtClean="0"/>
          </a:p>
          <a:p>
            <a:pPr algn="just">
              <a:buFont typeface="Wingdings" panose="05000000000000000000" pitchFamily="2" charset="2"/>
              <a:buChar char="Ø"/>
            </a:pPr>
            <a:r>
              <a:rPr lang="es-ES" sz="1400" dirty="0" err="1" smtClean="0"/>
              <a:t>If</a:t>
            </a:r>
            <a:r>
              <a:rPr lang="es-ES" sz="1400" dirty="0" smtClean="0"/>
              <a:t> </a:t>
            </a:r>
            <a:r>
              <a:rPr lang="es-ES" sz="1400" dirty="0" err="1" smtClean="0"/>
              <a:t>assistants</a:t>
            </a:r>
            <a:r>
              <a:rPr lang="es-ES" sz="1400" dirty="0" smtClean="0"/>
              <a:t> </a:t>
            </a:r>
            <a:r>
              <a:rPr lang="es-ES" sz="1400" dirty="0" err="1" smtClean="0"/>
              <a:t>feel</a:t>
            </a:r>
            <a:r>
              <a:rPr lang="es-ES" sz="1400" dirty="0" smtClean="0"/>
              <a:t> </a:t>
            </a:r>
            <a:r>
              <a:rPr lang="es-ES" sz="1400" dirty="0" err="1" smtClean="0"/>
              <a:t>relaxed</a:t>
            </a:r>
            <a:r>
              <a:rPr lang="es-ES" sz="1400" dirty="0" smtClean="0"/>
              <a:t> and </a:t>
            </a:r>
            <a:r>
              <a:rPr lang="es-ES" sz="1400" dirty="0" err="1" smtClean="0"/>
              <a:t>confident</a:t>
            </a:r>
            <a:r>
              <a:rPr lang="es-ES" sz="1400" dirty="0" smtClean="0"/>
              <a:t> in </a:t>
            </a:r>
            <a:r>
              <a:rPr lang="es-ES" sz="1400" dirty="0" err="1" smtClean="0"/>
              <a:t>their</a:t>
            </a:r>
            <a:r>
              <a:rPr lang="es-ES" sz="1400" dirty="0" smtClean="0"/>
              <a:t> post and </a:t>
            </a:r>
            <a:r>
              <a:rPr lang="es-ES" sz="1400" dirty="0" err="1" smtClean="0"/>
              <a:t>begin</a:t>
            </a:r>
            <a:r>
              <a:rPr lang="es-ES" sz="1400" dirty="0" smtClean="0"/>
              <a:t> to </a:t>
            </a:r>
            <a:r>
              <a:rPr lang="es-ES" sz="1400" dirty="0" err="1" smtClean="0"/>
              <a:t>have</a:t>
            </a:r>
            <a:r>
              <a:rPr lang="es-ES" sz="1400" dirty="0" smtClean="0"/>
              <a:t> a </a:t>
            </a:r>
            <a:r>
              <a:rPr lang="es-ES" sz="1400" dirty="0" err="1" smtClean="0"/>
              <a:t>clear</a:t>
            </a:r>
            <a:r>
              <a:rPr lang="es-ES" sz="1400" dirty="0" smtClean="0"/>
              <a:t> </a:t>
            </a:r>
            <a:r>
              <a:rPr lang="es-ES" sz="1400" dirty="0" err="1" smtClean="0"/>
              <a:t>view</a:t>
            </a:r>
            <a:r>
              <a:rPr lang="es-ES" sz="1400" dirty="0" smtClean="0"/>
              <a:t> of </a:t>
            </a:r>
            <a:r>
              <a:rPr lang="es-ES" sz="1400" dirty="0" err="1" smtClean="0"/>
              <a:t>their</a:t>
            </a:r>
            <a:r>
              <a:rPr lang="es-ES" sz="1400" dirty="0" smtClean="0"/>
              <a:t> </a:t>
            </a:r>
            <a:r>
              <a:rPr lang="es-ES" sz="1400" dirty="0" err="1" smtClean="0"/>
              <a:t>duties</a:t>
            </a:r>
            <a:r>
              <a:rPr lang="es-ES" sz="1400" dirty="0" smtClean="0"/>
              <a:t> and role, </a:t>
            </a:r>
            <a:r>
              <a:rPr lang="es-ES" sz="1400" dirty="0" err="1" smtClean="0"/>
              <a:t>they</a:t>
            </a:r>
            <a:r>
              <a:rPr lang="es-ES" sz="1400" dirty="0" smtClean="0"/>
              <a:t> </a:t>
            </a:r>
            <a:r>
              <a:rPr lang="es-ES" sz="1400" dirty="0" err="1" smtClean="0"/>
              <a:t>will</a:t>
            </a:r>
            <a:r>
              <a:rPr lang="es-ES" sz="1400" dirty="0" smtClean="0"/>
              <a:t> </a:t>
            </a:r>
            <a:r>
              <a:rPr lang="es-ES" sz="1400" dirty="0" err="1" smtClean="0"/>
              <a:t>begin</a:t>
            </a:r>
            <a:r>
              <a:rPr lang="es-ES" sz="1400" dirty="0" smtClean="0"/>
              <a:t> to </a:t>
            </a:r>
            <a:r>
              <a:rPr lang="es-ES" sz="1400" dirty="0" err="1" smtClean="0"/>
              <a:t>participate</a:t>
            </a:r>
            <a:r>
              <a:rPr lang="es-ES" sz="1400" dirty="0" smtClean="0"/>
              <a:t> </a:t>
            </a:r>
            <a:r>
              <a:rPr lang="es-ES" sz="1400" dirty="0" err="1" smtClean="0"/>
              <a:t>actively</a:t>
            </a:r>
            <a:r>
              <a:rPr lang="es-ES" sz="1400" dirty="0" smtClean="0"/>
              <a:t> </a:t>
            </a:r>
            <a:r>
              <a:rPr lang="es-ES" sz="1400" dirty="0" err="1" smtClean="0"/>
              <a:t>by</a:t>
            </a:r>
            <a:r>
              <a:rPr lang="es-ES" sz="1400" dirty="0" smtClean="0"/>
              <a:t> </a:t>
            </a:r>
            <a:r>
              <a:rPr lang="es-ES" sz="1400" dirty="0" err="1" smtClean="0"/>
              <a:t>asking</a:t>
            </a:r>
            <a:r>
              <a:rPr lang="es-ES" sz="1400" dirty="0" smtClean="0"/>
              <a:t> </a:t>
            </a:r>
            <a:r>
              <a:rPr lang="es-ES" sz="1400" dirty="0" err="1" smtClean="0"/>
              <a:t>questions</a:t>
            </a:r>
            <a:r>
              <a:rPr lang="es-ES" sz="1400" dirty="0" smtClean="0"/>
              <a:t> </a:t>
            </a:r>
            <a:r>
              <a:rPr lang="es-ES" sz="1400" dirty="0" err="1" smtClean="0"/>
              <a:t>about</a:t>
            </a:r>
            <a:r>
              <a:rPr lang="es-ES" sz="1400" dirty="0" smtClean="0"/>
              <a:t> </a:t>
            </a:r>
            <a:r>
              <a:rPr lang="es-ES" sz="1400" dirty="0" err="1" smtClean="0"/>
              <a:t>their</a:t>
            </a:r>
            <a:r>
              <a:rPr lang="es-ES" sz="1400" dirty="0" smtClean="0"/>
              <a:t> </a:t>
            </a:r>
            <a:r>
              <a:rPr lang="es-ES" sz="1400" dirty="0" err="1" smtClean="0"/>
              <a:t>classes</a:t>
            </a:r>
            <a:r>
              <a:rPr lang="es-ES" sz="1400" dirty="0" smtClean="0"/>
              <a:t> and </a:t>
            </a:r>
            <a:r>
              <a:rPr lang="es-ES" sz="1400" dirty="0" err="1" smtClean="0"/>
              <a:t>preparing</a:t>
            </a:r>
            <a:r>
              <a:rPr lang="es-ES" sz="1400" dirty="0" smtClean="0"/>
              <a:t> material. In short, </a:t>
            </a:r>
            <a:r>
              <a:rPr lang="es-ES" sz="1400" dirty="0" err="1" smtClean="0"/>
              <a:t>they</a:t>
            </a:r>
            <a:r>
              <a:rPr lang="es-ES" sz="1400" dirty="0" smtClean="0"/>
              <a:t> </a:t>
            </a:r>
            <a:r>
              <a:rPr lang="es-ES" sz="1400" dirty="0" err="1" smtClean="0"/>
              <a:t>will</a:t>
            </a:r>
            <a:r>
              <a:rPr lang="es-ES" sz="1400" dirty="0" smtClean="0"/>
              <a:t> show </a:t>
            </a:r>
            <a:r>
              <a:rPr lang="es-ES" sz="1400" dirty="0" err="1" smtClean="0"/>
              <a:t>interest</a:t>
            </a:r>
            <a:r>
              <a:rPr lang="es-ES" sz="1400" dirty="0" smtClean="0"/>
              <a:t>.</a:t>
            </a:r>
          </a:p>
          <a:p>
            <a:pPr algn="just">
              <a:buFont typeface="Wingdings" panose="05000000000000000000" pitchFamily="2" charset="2"/>
              <a:buChar char="Ø"/>
            </a:pPr>
            <a:r>
              <a:rPr lang="es-ES" sz="1400" dirty="0" err="1" smtClean="0"/>
              <a:t>If</a:t>
            </a:r>
            <a:r>
              <a:rPr lang="es-ES" sz="1400" dirty="0" smtClean="0"/>
              <a:t> </a:t>
            </a:r>
            <a:r>
              <a:rPr lang="es-ES" sz="1400" dirty="0" err="1" smtClean="0"/>
              <a:t>they</a:t>
            </a:r>
            <a:r>
              <a:rPr lang="es-ES" sz="1400" dirty="0" smtClean="0"/>
              <a:t> </a:t>
            </a:r>
            <a:r>
              <a:rPr lang="es-ES" sz="1400" dirty="0" err="1" smtClean="0"/>
              <a:t>feel</a:t>
            </a:r>
            <a:r>
              <a:rPr lang="es-ES" sz="1400" dirty="0" smtClean="0"/>
              <a:t> </a:t>
            </a:r>
            <a:r>
              <a:rPr lang="es-ES" sz="1400" dirty="0" err="1" smtClean="0"/>
              <a:t>they</a:t>
            </a:r>
            <a:r>
              <a:rPr lang="es-ES" sz="1400" dirty="0" smtClean="0"/>
              <a:t> are </a:t>
            </a:r>
            <a:r>
              <a:rPr lang="es-ES" sz="1400" dirty="0" err="1" smtClean="0"/>
              <a:t>part</a:t>
            </a:r>
            <a:r>
              <a:rPr lang="es-ES" sz="1400" dirty="0" smtClean="0"/>
              <a:t> of a </a:t>
            </a:r>
            <a:r>
              <a:rPr lang="es-ES" sz="1400" dirty="0" err="1" smtClean="0"/>
              <a:t>team</a:t>
            </a:r>
            <a:r>
              <a:rPr lang="es-ES" sz="1400" dirty="0" smtClean="0"/>
              <a:t> </a:t>
            </a:r>
            <a:r>
              <a:rPr lang="es-ES" sz="1400" dirty="0" err="1" smtClean="0"/>
              <a:t>they</a:t>
            </a:r>
            <a:r>
              <a:rPr lang="es-ES" sz="1400" dirty="0" smtClean="0"/>
              <a:t> </a:t>
            </a:r>
            <a:r>
              <a:rPr lang="es-ES" sz="1400" dirty="0" err="1" smtClean="0"/>
              <a:t>will</a:t>
            </a:r>
            <a:r>
              <a:rPr lang="es-ES" sz="1400" dirty="0" smtClean="0"/>
              <a:t> </a:t>
            </a:r>
            <a:r>
              <a:rPr lang="es-ES" sz="1400" dirty="0" err="1" smtClean="0"/>
              <a:t>actively</a:t>
            </a:r>
            <a:r>
              <a:rPr lang="es-ES" sz="1400" dirty="0" smtClean="0"/>
              <a:t> </a:t>
            </a:r>
            <a:r>
              <a:rPr lang="es-ES" sz="1400" dirty="0" err="1" smtClean="0"/>
              <a:t>seek</a:t>
            </a:r>
            <a:r>
              <a:rPr lang="es-ES" sz="1400" dirty="0" smtClean="0"/>
              <a:t> </a:t>
            </a:r>
            <a:r>
              <a:rPr lang="es-ES" sz="1400" dirty="0" err="1" smtClean="0"/>
              <a:t>out</a:t>
            </a:r>
            <a:r>
              <a:rPr lang="es-ES" sz="1400" dirty="0" smtClean="0"/>
              <a:t> </a:t>
            </a:r>
            <a:r>
              <a:rPr lang="es-ES" sz="1400" dirty="0" err="1" smtClean="0"/>
              <a:t>their</a:t>
            </a:r>
            <a:r>
              <a:rPr lang="es-ES" sz="1400" dirty="0" smtClean="0"/>
              <a:t> </a:t>
            </a:r>
            <a:r>
              <a:rPr lang="es-ES" sz="1400" dirty="0" err="1" smtClean="0"/>
              <a:t>Spanish</a:t>
            </a:r>
            <a:r>
              <a:rPr lang="es-ES" sz="1400" dirty="0" smtClean="0"/>
              <a:t> </a:t>
            </a:r>
            <a:r>
              <a:rPr lang="es-ES" sz="1400" dirty="0" err="1" smtClean="0"/>
              <a:t>colleagues</a:t>
            </a:r>
            <a:r>
              <a:rPr lang="es-ES" sz="1400" dirty="0" smtClean="0"/>
              <a:t>.</a:t>
            </a:r>
          </a:p>
          <a:p>
            <a:pPr algn="just">
              <a:buFont typeface="Wingdings" panose="05000000000000000000" pitchFamily="2" charset="2"/>
              <a:buChar char="Ø"/>
            </a:pPr>
            <a:r>
              <a:rPr lang="es-ES" sz="1400" dirty="0" err="1" smtClean="0"/>
              <a:t>Danger</a:t>
            </a:r>
            <a:r>
              <a:rPr lang="es-ES" sz="1400" dirty="0" smtClean="0"/>
              <a:t> </a:t>
            </a:r>
            <a:r>
              <a:rPr lang="es-ES" sz="1400" dirty="0" err="1" smtClean="0"/>
              <a:t>signs</a:t>
            </a:r>
            <a:r>
              <a:rPr lang="es-ES" sz="1400" dirty="0" smtClean="0"/>
              <a:t> </a:t>
            </a:r>
            <a:r>
              <a:rPr lang="es-ES" sz="1400" dirty="0" err="1" smtClean="0"/>
              <a:t>such</a:t>
            </a:r>
            <a:r>
              <a:rPr lang="es-ES" sz="1400" dirty="0" smtClean="0"/>
              <a:t> as </a:t>
            </a:r>
            <a:r>
              <a:rPr lang="es-ES" sz="1400" dirty="0" err="1" smtClean="0"/>
              <a:t>arriving</a:t>
            </a:r>
            <a:r>
              <a:rPr lang="es-ES" sz="1400" dirty="0" smtClean="0"/>
              <a:t> </a:t>
            </a:r>
            <a:r>
              <a:rPr lang="es-ES" sz="1400" dirty="0" err="1" smtClean="0"/>
              <a:t>for</a:t>
            </a:r>
            <a:r>
              <a:rPr lang="es-ES" sz="1400" dirty="0" smtClean="0"/>
              <a:t> </a:t>
            </a:r>
            <a:r>
              <a:rPr lang="es-ES" sz="1400" dirty="0" err="1" smtClean="0"/>
              <a:t>class</a:t>
            </a:r>
            <a:r>
              <a:rPr lang="es-ES" sz="1400" dirty="0" smtClean="0"/>
              <a:t> and </a:t>
            </a:r>
            <a:r>
              <a:rPr lang="es-ES" sz="1400" dirty="0" err="1" smtClean="0"/>
              <a:t>asking</a:t>
            </a:r>
            <a:r>
              <a:rPr lang="es-ES" sz="1400" dirty="0" smtClean="0"/>
              <a:t> </a:t>
            </a:r>
            <a:r>
              <a:rPr lang="es-ES" sz="1400" dirty="0" err="1" smtClean="0"/>
              <a:t>what</a:t>
            </a:r>
            <a:r>
              <a:rPr lang="es-ES" sz="1400" dirty="0" smtClean="0"/>
              <a:t> </a:t>
            </a:r>
            <a:r>
              <a:rPr lang="es-ES" sz="1400" dirty="0" err="1" smtClean="0"/>
              <a:t>they</a:t>
            </a:r>
            <a:r>
              <a:rPr lang="es-ES" sz="1400" dirty="0" smtClean="0"/>
              <a:t> are </a:t>
            </a:r>
            <a:r>
              <a:rPr lang="es-ES" sz="1400" dirty="0" err="1" smtClean="0"/>
              <a:t>going</a:t>
            </a:r>
            <a:r>
              <a:rPr lang="es-ES" sz="1400" dirty="0" smtClean="0"/>
              <a:t> to do </a:t>
            </a:r>
            <a:r>
              <a:rPr lang="es-ES" sz="1400" dirty="0" err="1" smtClean="0"/>
              <a:t>that</a:t>
            </a:r>
            <a:r>
              <a:rPr lang="es-ES" sz="1400" dirty="0" smtClean="0"/>
              <a:t> </a:t>
            </a:r>
            <a:r>
              <a:rPr lang="es-ES" sz="1400" dirty="0" err="1" smtClean="0"/>
              <a:t>day</a:t>
            </a:r>
            <a:r>
              <a:rPr lang="es-ES" sz="1400" dirty="0" smtClean="0"/>
              <a:t> and </a:t>
            </a:r>
            <a:r>
              <a:rPr lang="es-ES" sz="1400" dirty="0" err="1" smtClean="0"/>
              <a:t>having</a:t>
            </a:r>
            <a:r>
              <a:rPr lang="es-ES" sz="1400" dirty="0" smtClean="0"/>
              <a:t> </a:t>
            </a:r>
            <a:r>
              <a:rPr lang="es-ES" sz="1400" dirty="0" err="1" smtClean="0"/>
              <a:t>prepared</a:t>
            </a:r>
            <a:r>
              <a:rPr lang="es-ES" sz="1400" dirty="0" smtClean="0"/>
              <a:t> </a:t>
            </a:r>
            <a:r>
              <a:rPr lang="es-ES" sz="1400" dirty="0" err="1" smtClean="0"/>
              <a:t>nothing</a:t>
            </a:r>
            <a:r>
              <a:rPr lang="es-ES" sz="1400" dirty="0" smtClean="0"/>
              <a:t> </a:t>
            </a:r>
            <a:r>
              <a:rPr lang="es-ES" sz="1400" dirty="0" err="1" smtClean="0"/>
              <a:t>should</a:t>
            </a:r>
            <a:r>
              <a:rPr lang="es-ES" sz="1400" dirty="0" smtClean="0"/>
              <a:t> be </a:t>
            </a:r>
            <a:r>
              <a:rPr lang="es-ES" sz="1400" dirty="0" err="1" smtClean="0"/>
              <a:t>closely</a:t>
            </a:r>
            <a:r>
              <a:rPr lang="es-ES" sz="1400" dirty="0" smtClean="0"/>
              <a:t> </a:t>
            </a:r>
            <a:r>
              <a:rPr lang="es-ES" sz="1400" dirty="0" err="1" smtClean="0"/>
              <a:t>observed</a:t>
            </a:r>
            <a:r>
              <a:rPr lang="es-ES" sz="1400" dirty="0" smtClean="0"/>
              <a:t>.</a:t>
            </a:r>
          </a:p>
          <a:p>
            <a:pPr algn="just">
              <a:buFont typeface="Wingdings" panose="05000000000000000000" pitchFamily="2" charset="2"/>
              <a:buChar char="Ø"/>
            </a:pPr>
            <a:r>
              <a:rPr lang="es-ES" sz="1400" dirty="0" err="1" smtClean="0"/>
              <a:t>Ellicit</a:t>
            </a:r>
            <a:r>
              <a:rPr lang="es-ES" sz="1400" dirty="0" smtClean="0"/>
              <a:t> </a:t>
            </a:r>
            <a:r>
              <a:rPr lang="es-ES" sz="1400" dirty="0" err="1" smtClean="0"/>
              <a:t>feedback</a:t>
            </a:r>
            <a:r>
              <a:rPr lang="es-ES" sz="1400" dirty="0" smtClean="0"/>
              <a:t> </a:t>
            </a:r>
            <a:r>
              <a:rPr lang="es-ES" sz="1400" dirty="0" err="1" smtClean="0"/>
              <a:t>every</a:t>
            </a:r>
            <a:r>
              <a:rPr lang="es-ES" sz="1400" dirty="0" smtClean="0"/>
              <a:t> </a:t>
            </a:r>
            <a:r>
              <a:rPr lang="es-ES" sz="1400" dirty="0" err="1" smtClean="0"/>
              <a:t>day</a:t>
            </a:r>
            <a:r>
              <a:rPr lang="es-ES" sz="1400" dirty="0" smtClean="0"/>
              <a:t> at </a:t>
            </a:r>
            <a:r>
              <a:rPr lang="es-ES" sz="1400" dirty="0" err="1" smtClean="0"/>
              <a:t>breaktime</a:t>
            </a:r>
            <a:r>
              <a:rPr lang="es-ES" sz="1400" dirty="0" smtClean="0"/>
              <a:t> so </a:t>
            </a:r>
            <a:r>
              <a:rPr lang="es-ES" sz="1400" dirty="0" err="1" smtClean="0"/>
              <a:t>they</a:t>
            </a:r>
            <a:r>
              <a:rPr lang="es-ES" sz="1400" dirty="0" smtClean="0"/>
              <a:t> </a:t>
            </a:r>
            <a:r>
              <a:rPr lang="es-ES" sz="1400" dirty="0" err="1" smtClean="0"/>
              <a:t>know</a:t>
            </a:r>
            <a:r>
              <a:rPr lang="es-ES" sz="1400" dirty="0" smtClean="0"/>
              <a:t> </a:t>
            </a:r>
            <a:r>
              <a:rPr lang="es-ES" sz="1400" dirty="0" err="1" smtClean="0"/>
              <a:t>that</a:t>
            </a:r>
            <a:r>
              <a:rPr lang="es-ES" sz="1400" dirty="0" smtClean="0"/>
              <a:t> </a:t>
            </a:r>
            <a:r>
              <a:rPr lang="es-ES" sz="1400" dirty="0" err="1" smtClean="0"/>
              <a:t>their</a:t>
            </a:r>
            <a:r>
              <a:rPr lang="es-ES" sz="1400" dirty="0" smtClean="0"/>
              <a:t> </a:t>
            </a:r>
            <a:r>
              <a:rPr lang="es-ES" sz="1400" dirty="0" err="1" smtClean="0"/>
              <a:t>opinions</a:t>
            </a:r>
            <a:r>
              <a:rPr lang="es-ES" sz="1400" dirty="0" smtClean="0"/>
              <a:t> </a:t>
            </a:r>
            <a:r>
              <a:rPr lang="es-ES" sz="1400" dirty="0" err="1" smtClean="0"/>
              <a:t>count</a:t>
            </a:r>
            <a:r>
              <a:rPr lang="es-ES" sz="1400" dirty="0" smtClean="0"/>
              <a:t>.</a:t>
            </a:r>
            <a:endParaRPr lang="es-ES" sz="1400" dirty="0"/>
          </a:p>
        </p:txBody>
      </p:sp>
      <p:sp>
        <p:nvSpPr>
          <p:cNvPr id="4" name="3 Marcador de contenido"/>
          <p:cNvSpPr>
            <a:spLocks noGrp="1"/>
          </p:cNvSpPr>
          <p:nvPr>
            <p:ph sz="half" idx="2"/>
          </p:nvPr>
        </p:nvSpPr>
        <p:spPr/>
        <p:txBody>
          <a:bodyPr/>
          <a:lstStyle/>
          <a:p>
            <a:pPr marL="0" indent="0">
              <a:buNone/>
            </a:pPr>
            <a:r>
              <a:rPr lang="es-ES" sz="1400" dirty="0" err="1" smtClean="0"/>
              <a:t>Bilingual</a:t>
            </a:r>
            <a:r>
              <a:rPr lang="es-ES" sz="1400" dirty="0" smtClean="0"/>
              <a:t> Staff</a:t>
            </a:r>
          </a:p>
          <a:p>
            <a:pPr>
              <a:buFont typeface="Wingdings" panose="05000000000000000000" pitchFamily="2" charset="2"/>
              <a:buChar char="Ø"/>
            </a:pPr>
            <a:r>
              <a:rPr lang="es-ES" sz="1400" dirty="0" smtClean="0"/>
              <a:t>Invite staff to </a:t>
            </a:r>
            <a:r>
              <a:rPr lang="es-ES" sz="1400" dirty="0" err="1" smtClean="0"/>
              <a:t>provide</a:t>
            </a:r>
            <a:r>
              <a:rPr lang="es-ES" sz="1400" dirty="0" smtClean="0"/>
              <a:t> </a:t>
            </a:r>
            <a:r>
              <a:rPr lang="es-ES" sz="1400" dirty="0" err="1" smtClean="0"/>
              <a:t>feedback</a:t>
            </a:r>
            <a:r>
              <a:rPr lang="es-ES" sz="1400" dirty="0" smtClean="0"/>
              <a:t> at </a:t>
            </a:r>
            <a:r>
              <a:rPr lang="es-ES" sz="1400" dirty="0" err="1" smtClean="0"/>
              <a:t>coordination</a:t>
            </a:r>
            <a:r>
              <a:rPr lang="es-ES" sz="1400" dirty="0" smtClean="0"/>
              <a:t> meetings.</a:t>
            </a:r>
          </a:p>
          <a:p>
            <a:pPr>
              <a:buFont typeface="Wingdings" panose="05000000000000000000" pitchFamily="2" charset="2"/>
              <a:buChar char="Ø"/>
            </a:pPr>
            <a:r>
              <a:rPr lang="es-ES" sz="1400" dirty="0" err="1" smtClean="0"/>
              <a:t>Number</a:t>
            </a:r>
            <a:r>
              <a:rPr lang="es-ES" sz="1400" dirty="0" smtClean="0"/>
              <a:t> of positive </a:t>
            </a:r>
            <a:r>
              <a:rPr lang="es-ES" sz="1400" dirty="0" err="1" smtClean="0"/>
              <a:t>or</a:t>
            </a:r>
            <a:r>
              <a:rPr lang="es-ES" sz="1400" dirty="0" smtClean="0"/>
              <a:t> </a:t>
            </a:r>
            <a:r>
              <a:rPr lang="es-ES" sz="1400" dirty="0" err="1" smtClean="0"/>
              <a:t>negative</a:t>
            </a:r>
            <a:r>
              <a:rPr lang="es-ES" sz="1400" dirty="0" smtClean="0"/>
              <a:t> </a:t>
            </a:r>
            <a:r>
              <a:rPr lang="es-ES" sz="1400" dirty="0" err="1" smtClean="0"/>
              <a:t>comments</a:t>
            </a:r>
            <a:r>
              <a:rPr lang="es-ES" sz="1400" dirty="0" smtClean="0"/>
              <a:t> </a:t>
            </a:r>
            <a:r>
              <a:rPr lang="es-ES" sz="1400" dirty="0" err="1" smtClean="0"/>
              <a:t>should</a:t>
            </a:r>
            <a:r>
              <a:rPr lang="es-ES" sz="1400" dirty="0" smtClean="0"/>
              <a:t> </a:t>
            </a:r>
            <a:r>
              <a:rPr lang="es-ES" sz="1400" dirty="0" err="1" smtClean="0"/>
              <a:t>provide</a:t>
            </a:r>
            <a:r>
              <a:rPr lang="es-ES" sz="1400" dirty="0" smtClean="0"/>
              <a:t> </a:t>
            </a:r>
            <a:r>
              <a:rPr lang="es-ES" sz="1400" dirty="0" err="1" smtClean="0"/>
              <a:t>information</a:t>
            </a:r>
            <a:r>
              <a:rPr lang="es-ES" sz="1400" dirty="0" smtClean="0"/>
              <a:t> </a:t>
            </a:r>
            <a:r>
              <a:rPr lang="es-ES" sz="1400" dirty="0" err="1" smtClean="0"/>
              <a:t>about</a:t>
            </a:r>
            <a:r>
              <a:rPr lang="es-ES" sz="1400" dirty="0" smtClean="0"/>
              <a:t> </a:t>
            </a:r>
            <a:r>
              <a:rPr lang="es-ES" sz="1400" dirty="0" err="1" smtClean="0"/>
              <a:t>whether</a:t>
            </a:r>
            <a:r>
              <a:rPr lang="es-ES" sz="1400" dirty="0" smtClean="0"/>
              <a:t> </a:t>
            </a:r>
            <a:r>
              <a:rPr lang="es-ES" sz="1400" dirty="0" err="1" smtClean="0"/>
              <a:t>the</a:t>
            </a:r>
            <a:r>
              <a:rPr lang="es-ES" sz="1400" dirty="0" smtClean="0"/>
              <a:t> </a:t>
            </a:r>
            <a:r>
              <a:rPr lang="es-ES" sz="1400" dirty="0" err="1" smtClean="0"/>
              <a:t>action</a:t>
            </a:r>
            <a:r>
              <a:rPr lang="es-ES" sz="1400" dirty="0" smtClean="0"/>
              <a:t> plan </a:t>
            </a:r>
            <a:r>
              <a:rPr lang="es-ES" sz="1400" dirty="0" err="1" smtClean="0"/>
              <a:t>is</a:t>
            </a:r>
            <a:r>
              <a:rPr lang="es-ES" sz="1400" dirty="0" smtClean="0"/>
              <a:t> </a:t>
            </a:r>
            <a:r>
              <a:rPr lang="es-ES" sz="1400" dirty="0" err="1" smtClean="0"/>
              <a:t>beginning</a:t>
            </a:r>
            <a:r>
              <a:rPr lang="es-ES" sz="1400" dirty="0" smtClean="0"/>
              <a:t> to produce </a:t>
            </a:r>
            <a:r>
              <a:rPr lang="es-ES" sz="1400" dirty="0" err="1" smtClean="0"/>
              <a:t>verifiable</a:t>
            </a:r>
            <a:r>
              <a:rPr lang="es-ES" sz="1400" dirty="0" smtClean="0"/>
              <a:t> </a:t>
            </a:r>
            <a:r>
              <a:rPr lang="es-ES" sz="1400" dirty="0" err="1" smtClean="0"/>
              <a:t>results</a:t>
            </a:r>
            <a:r>
              <a:rPr lang="es-ES" sz="1400" dirty="0" smtClean="0"/>
              <a:t> </a:t>
            </a:r>
            <a:r>
              <a:rPr lang="es-ES" sz="1400" dirty="0" err="1" smtClean="0"/>
              <a:t>or</a:t>
            </a:r>
            <a:r>
              <a:rPr lang="es-ES" sz="1400" dirty="0" smtClean="0"/>
              <a:t> </a:t>
            </a:r>
            <a:r>
              <a:rPr lang="es-ES" sz="1400" dirty="0" err="1" smtClean="0"/>
              <a:t>not</a:t>
            </a:r>
            <a:r>
              <a:rPr lang="es-ES" sz="1400" dirty="0" smtClean="0"/>
              <a:t>.</a:t>
            </a:r>
          </a:p>
          <a:p>
            <a:pPr>
              <a:buFont typeface="Wingdings" panose="05000000000000000000" pitchFamily="2" charset="2"/>
              <a:buChar char="Ø"/>
            </a:pPr>
            <a:r>
              <a:rPr lang="es-ES" sz="1400" dirty="0" smtClean="0"/>
              <a:t>Staff </a:t>
            </a:r>
            <a:r>
              <a:rPr lang="es-ES" sz="1400" dirty="0" err="1" smtClean="0"/>
              <a:t>say</a:t>
            </a:r>
            <a:r>
              <a:rPr lang="es-ES" sz="1400" dirty="0" smtClean="0"/>
              <a:t> </a:t>
            </a:r>
            <a:r>
              <a:rPr lang="es-ES" sz="1400" dirty="0" err="1" smtClean="0"/>
              <a:t>that</a:t>
            </a:r>
            <a:r>
              <a:rPr lang="es-ES" sz="1400" dirty="0" smtClean="0"/>
              <a:t> </a:t>
            </a:r>
            <a:r>
              <a:rPr lang="es-ES" sz="1400" dirty="0" err="1" smtClean="0"/>
              <a:t>they</a:t>
            </a:r>
            <a:r>
              <a:rPr lang="es-ES" sz="1400" dirty="0" smtClean="0"/>
              <a:t> are </a:t>
            </a:r>
            <a:r>
              <a:rPr lang="es-ES" sz="1400" dirty="0" err="1" smtClean="0"/>
              <a:t>comfortable</a:t>
            </a:r>
            <a:r>
              <a:rPr lang="es-ES" sz="1400" dirty="0" smtClean="0"/>
              <a:t> in </a:t>
            </a:r>
            <a:r>
              <a:rPr lang="es-ES" sz="1400" dirty="0" err="1" smtClean="0"/>
              <a:t>class</a:t>
            </a:r>
            <a:r>
              <a:rPr lang="es-ES" sz="1400" dirty="0" smtClean="0"/>
              <a:t> </a:t>
            </a:r>
            <a:r>
              <a:rPr lang="es-ES" sz="1400" dirty="0" err="1" smtClean="0"/>
              <a:t>with</a:t>
            </a:r>
            <a:r>
              <a:rPr lang="es-ES" sz="1400" dirty="0" smtClean="0"/>
              <a:t> </a:t>
            </a:r>
            <a:r>
              <a:rPr lang="es-ES" sz="1400" dirty="0" err="1" smtClean="0"/>
              <a:t>the</a:t>
            </a:r>
            <a:r>
              <a:rPr lang="es-ES" sz="1400" dirty="0" smtClean="0"/>
              <a:t> </a:t>
            </a:r>
            <a:r>
              <a:rPr lang="es-ES" sz="1400" dirty="0" err="1" smtClean="0"/>
              <a:t>ELAs</a:t>
            </a:r>
            <a:r>
              <a:rPr lang="es-ES" sz="1400" dirty="0" smtClean="0"/>
              <a:t>.</a:t>
            </a:r>
          </a:p>
          <a:p>
            <a:pPr>
              <a:buFont typeface="Wingdings" panose="05000000000000000000" pitchFamily="2" charset="2"/>
              <a:buChar char="Ø"/>
            </a:pPr>
            <a:r>
              <a:rPr lang="es-ES" sz="1400" dirty="0" smtClean="0"/>
              <a:t>Staff </a:t>
            </a:r>
            <a:r>
              <a:rPr lang="es-ES" sz="1400" dirty="0" err="1" smtClean="0"/>
              <a:t>report</a:t>
            </a:r>
            <a:r>
              <a:rPr lang="es-ES" sz="1400" dirty="0" smtClean="0"/>
              <a:t> </a:t>
            </a:r>
            <a:r>
              <a:rPr lang="es-ES" sz="1400" dirty="0" err="1" smtClean="0"/>
              <a:t>that</a:t>
            </a:r>
            <a:r>
              <a:rPr lang="es-ES" sz="1400" dirty="0" smtClean="0"/>
              <a:t> </a:t>
            </a:r>
            <a:r>
              <a:rPr lang="es-ES" sz="1400" dirty="0" err="1" smtClean="0"/>
              <a:t>students</a:t>
            </a:r>
            <a:r>
              <a:rPr lang="es-ES" sz="1400" dirty="0" smtClean="0"/>
              <a:t> </a:t>
            </a:r>
            <a:r>
              <a:rPr lang="es-ES" sz="1400" dirty="0" err="1" smtClean="0"/>
              <a:t>react</a:t>
            </a:r>
            <a:r>
              <a:rPr lang="es-ES" sz="1400" dirty="0" smtClean="0"/>
              <a:t> </a:t>
            </a:r>
            <a:r>
              <a:rPr lang="es-ES" sz="1400" dirty="0" err="1" smtClean="0"/>
              <a:t>positively</a:t>
            </a:r>
            <a:r>
              <a:rPr lang="es-ES" sz="1400" dirty="0" smtClean="0"/>
              <a:t> to </a:t>
            </a:r>
            <a:r>
              <a:rPr lang="es-ES" sz="1400" dirty="0" err="1" smtClean="0"/>
              <a:t>the</a:t>
            </a:r>
            <a:r>
              <a:rPr lang="es-ES" sz="1400" dirty="0" smtClean="0"/>
              <a:t> </a:t>
            </a:r>
            <a:r>
              <a:rPr lang="es-ES" sz="1400" dirty="0" err="1" smtClean="0"/>
              <a:t>presence</a:t>
            </a:r>
            <a:r>
              <a:rPr lang="es-ES" sz="1400" dirty="0" smtClean="0"/>
              <a:t> of </a:t>
            </a:r>
            <a:r>
              <a:rPr lang="es-ES" sz="1400" dirty="0" err="1" smtClean="0"/>
              <a:t>ELAs</a:t>
            </a:r>
            <a:r>
              <a:rPr lang="es-ES" sz="1400" dirty="0" smtClean="0"/>
              <a:t> and </a:t>
            </a:r>
            <a:r>
              <a:rPr lang="es-ES" sz="1400" dirty="0" err="1" smtClean="0"/>
              <a:t>ask</a:t>
            </a:r>
            <a:r>
              <a:rPr lang="es-ES" sz="1400" dirty="0" smtClean="0"/>
              <a:t> </a:t>
            </a:r>
            <a:r>
              <a:rPr lang="es-ES" sz="1400" dirty="0" err="1" smtClean="0"/>
              <a:t>about</a:t>
            </a:r>
            <a:r>
              <a:rPr lang="es-ES" sz="1400" dirty="0" smtClean="0"/>
              <a:t> </a:t>
            </a:r>
            <a:r>
              <a:rPr lang="es-ES" sz="1400" dirty="0" err="1" smtClean="0"/>
              <a:t>them</a:t>
            </a:r>
            <a:r>
              <a:rPr lang="es-ES" sz="1400" dirty="0" smtClean="0"/>
              <a:t> </a:t>
            </a:r>
            <a:r>
              <a:rPr lang="es-ES" sz="1400" dirty="0" err="1" smtClean="0"/>
              <a:t>when</a:t>
            </a:r>
            <a:r>
              <a:rPr lang="es-ES" sz="1400" dirty="0" smtClean="0"/>
              <a:t> </a:t>
            </a:r>
            <a:r>
              <a:rPr lang="es-ES" sz="1400" dirty="0" err="1" smtClean="0"/>
              <a:t>they</a:t>
            </a:r>
            <a:r>
              <a:rPr lang="es-ES" sz="1400" dirty="0" smtClean="0"/>
              <a:t> are </a:t>
            </a:r>
            <a:r>
              <a:rPr lang="es-ES" sz="1400" dirty="0" err="1" smtClean="0"/>
              <a:t>not</a:t>
            </a:r>
            <a:r>
              <a:rPr lang="es-ES" sz="1400" dirty="0" smtClean="0"/>
              <a:t> in </a:t>
            </a:r>
            <a:r>
              <a:rPr lang="es-ES" sz="1400" dirty="0" err="1" smtClean="0"/>
              <a:t>class</a:t>
            </a:r>
            <a:r>
              <a:rPr lang="es-ES" sz="1400" dirty="0" smtClean="0"/>
              <a:t>.</a:t>
            </a:r>
          </a:p>
          <a:p>
            <a:pPr>
              <a:buFont typeface="Wingdings" panose="05000000000000000000" pitchFamily="2" charset="2"/>
              <a:buChar char="Ø"/>
            </a:pPr>
            <a:endParaRPr lang="es-ES" sz="1400" dirty="0" smtClean="0"/>
          </a:p>
          <a:p>
            <a:pPr marL="0" indent="0">
              <a:buNone/>
            </a:pPr>
            <a:r>
              <a:rPr lang="es-ES" dirty="0" smtClean="0"/>
              <a:t> </a:t>
            </a:r>
            <a:endParaRPr lang="es-ES" dirty="0"/>
          </a:p>
        </p:txBody>
      </p:sp>
    </p:spTree>
    <p:extLst>
      <p:ext uri="{BB962C8B-B14F-4D97-AF65-F5344CB8AC3E}">
        <p14:creationId xmlns:p14="http://schemas.microsoft.com/office/powerpoint/2010/main" val="32345673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2400" dirty="0" err="1" smtClean="0">
                <a:latin typeface="AR CARTER" panose="02000000000000000000" pitchFamily="2" charset="0"/>
              </a:rPr>
              <a:t>How</a:t>
            </a:r>
            <a:r>
              <a:rPr lang="es-ES" sz="2400" dirty="0" smtClean="0">
                <a:latin typeface="AR CARTER" panose="02000000000000000000" pitchFamily="2" charset="0"/>
              </a:rPr>
              <a:t> I </a:t>
            </a:r>
            <a:r>
              <a:rPr lang="es-ES" sz="2400" dirty="0" err="1" smtClean="0">
                <a:latin typeface="AR CARTER" panose="02000000000000000000" pitchFamily="2" charset="0"/>
              </a:rPr>
              <a:t>will</a:t>
            </a:r>
            <a:r>
              <a:rPr lang="es-ES" sz="2400" dirty="0" smtClean="0">
                <a:latin typeface="AR CARTER" panose="02000000000000000000" pitchFamily="2" charset="0"/>
              </a:rPr>
              <a:t> </a:t>
            </a:r>
            <a:r>
              <a:rPr lang="es-ES" sz="2400" dirty="0" err="1" smtClean="0">
                <a:latin typeface="AR CARTER" panose="02000000000000000000" pitchFamily="2" charset="0"/>
              </a:rPr>
              <a:t>Celebrate</a:t>
            </a:r>
            <a:r>
              <a:rPr lang="es-ES" sz="2400" dirty="0" smtClean="0">
                <a:latin typeface="AR CARTER" panose="02000000000000000000" pitchFamily="2" charset="0"/>
              </a:rPr>
              <a:t> </a:t>
            </a:r>
            <a:r>
              <a:rPr lang="es-ES" sz="2400" dirty="0" err="1" smtClean="0">
                <a:latin typeface="AR CARTER" panose="02000000000000000000" pitchFamily="2" charset="0"/>
              </a:rPr>
              <a:t>the</a:t>
            </a:r>
            <a:r>
              <a:rPr lang="es-ES" sz="2400" dirty="0" smtClean="0">
                <a:latin typeface="AR CARTER" panose="02000000000000000000" pitchFamily="2" charset="0"/>
              </a:rPr>
              <a:t> </a:t>
            </a:r>
            <a:r>
              <a:rPr lang="es-ES" sz="2400" dirty="0" err="1" smtClean="0">
                <a:latin typeface="AR CARTER" panose="02000000000000000000" pitchFamily="2" charset="0"/>
              </a:rPr>
              <a:t>Success</a:t>
            </a:r>
            <a:r>
              <a:rPr lang="es-ES" sz="2400" dirty="0" smtClean="0">
                <a:latin typeface="AR CARTER" panose="02000000000000000000" pitchFamily="2" charset="0"/>
              </a:rPr>
              <a:t> of </a:t>
            </a:r>
            <a:r>
              <a:rPr lang="es-ES" sz="2400" dirty="0" err="1" smtClean="0">
                <a:latin typeface="AR CARTER" panose="02000000000000000000" pitchFamily="2" charset="0"/>
              </a:rPr>
              <a:t>the</a:t>
            </a:r>
            <a:r>
              <a:rPr lang="es-ES" sz="2400" dirty="0" smtClean="0">
                <a:latin typeface="AR CARTER" panose="02000000000000000000" pitchFamily="2" charset="0"/>
              </a:rPr>
              <a:t> </a:t>
            </a:r>
            <a:r>
              <a:rPr lang="es-ES" sz="2400" dirty="0" err="1" smtClean="0">
                <a:latin typeface="AR CARTER" panose="02000000000000000000" pitchFamily="2" charset="0"/>
              </a:rPr>
              <a:t>Action</a:t>
            </a:r>
            <a:r>
              <a:rPr lang="es-ES" sz="2400" dirty="0" smtClean="0">
                <a:latin typeface="AR CARTER" panose="02000000000000000000" pitchFamily="2" charset="0"/>
              </a:rPr>
              <a:t> Plan</a:t>
            </a:r>
            <a:endParaRPr lang="es-ES" sz="2400" dirty="0">
              <a:latin typeface="AR CARTER" panose="02000000000000000000" pitchFamily="2" charset="0"/>
            </a:endParaRPr>
          </a:p>
        </p:txBody>
      </p:sp>
      <p:pic>
        <p:nvPicPr>
          <p:cNvPr id="10242"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907704" y="1916832"/>
            <a:ext cx="5401831" cy="2152289"/>
          </a:xfrm>
          <a:prstGeom prst="rect">
            <a:avLst/>
          </a:prstGeom>
          <a:ln/>
        </p:spPr>
        <p:style>
          <a:lnRef idx="1">
            <a:schemeClr val="accent3"/>
          </a:lnRef>
          <a:fillRef idx="2">
            <a:schemeClr val="accent3"/>
          </a:fillRef>
          <a:effectRef idx="1">
            <a:schemeClr val="accent3"/>
          </a:effectRef>
          <a:fontRef idx="minor">
            <a:schemeClr val="dk1"/>
          </a:fontRef>
        </p:style>
      </p:pic>
    </p:spTree>
    <p:extLst>
      <p:ext uri="{BB962C8B-B14F-4D97-AF65-F5344CB8AC3E}">
        <p14:creationId xmlns:p14="http://schemas.microsoft.com/office/powerpoint/2010/main" val="14086702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2400" dirty="0" err="1" smtClean="0">
                <a:latin typeface="AR CARTER" panose="02000000000000000000" pitchFamily="2" charset="0"/>
              </a:rPr>
              <a:t>Statement</a:t>
            </a:r>
            <a:r>
              <a:rPr lang="es-ES" sz="2400" dirty="0" smtClean="0">
                <a:latin typeface="AR CARTER" panose="02000000000000000000" pitchFamily="2" charset="0"/>
              </a:rPr>
              <a:t> of </a:t>
            </a:r>
            <a:r>
              <a:rPr lang="es-ES" sz="2400" dirty="0" err="1" smtClean="0">
                <a:latin typeface="AR CARTER" panose="02000000000000000000" pitchFamily="2" charset="0"/>
              </a:rPr>
              <a:t>the</a:t>
            </a:r>
            <a:r>
              <a:rPr lang="es-ES" sz="2400" dirty="0" smtClean="0">
                <a:latin typeface="AR CARTER" panose="02000000000000000000" pitchFamily="2" charset="0"/>
              </a:rPr>
              <a:t> </a:t>
            </a:r>
            <a:r>
              <a:rPr lang="es-ES" sz="2400" dirty="0" err="1" smtClean="0">
                <a:latin typeface="AR CARTER" panose="02000000000000000000" pitchFamily="2" charset="0"/>
              </a:rPr>
              <a:t>Issue</a:t>
            </a:r>
            <a:endParaRPr lang="es-ES" sz="2400" dirty="0">
              <a:latin typeface="AR CARTER" panose="02000000000000000000" pitchFamily="2" charset="0"/>
            </a:endParaRPr>
          </a:p>
        </p:txBody>
      </p:sp>
      <p:sp>
        <p:nvSpPr>
          <p:cNvPr id="4" name="3 Marcador de contenido"/>
          <p:cNvSpPr>
            <a:spLocks noGrp="1"/>
          </p:cNvSpPr>
          <p:nvPr>
            <p:ph idx="1"/>
          </p:nvPr>
        </p:nvSpPr>
        <p:spPr/>
        <p:txBody>
          <a:bodyPr>
            <a:normAutofit/>
          </a:bodyPr>
          <a:lstStyle/>
          <a:p>
            <a:pPr marL="0" indent="0">
              <a:buNone/>
            </a:pPr>
            <a:r>
              <a:rPr lang="es-ES" sz="1200" dirty="0" smtClean="0">
                <a:latin typeface="Comic Sans MS" panose="030F0702030302020204" pitchFamily="66" charset="0"/>
              </a:rPr>
              <a:t>                                                       </a:t>
            </a:r>
            <a:r>
              <a:rPr lang="es-ES" sz="1200" dirty="0" err="1" smtClean="0">
                <a:latin typeface="Comic Sans MS" panose="030F0702030302020204" pitchFamily="66" charset="0"/>
              </a:rPr>
              <a:t>Language</a:t>
            </a:r>
            <a:r>
              <a:rPr lang="es-ES" sz="1200" dirty="0" smtClean="0">
                <a:latin typeface="Comic Sans MS" panose="030F0702030302020204" pitchFamily="66" charset="0"/>
              </a:rPr>
              <a:t> </a:t>
            </a:r>
            <a:r>
              <a:rPr lang="es-ES" sz="1200" dirty="0" err="1" smtClean="0">
                <a:latin typeface="Comic Sans MS" panose="030F0702030302020204" pitchFamily="66" charset="0"/>
              </a:rPr>
              <a:t>assistants</a:t>
            </a:r>
            <a:r>
              <a:rPr lang="es-ES" sz="1200" dirty="0" smtClean="0">
                <a:latin typeface="Comic Sans MS" panose="030F0702030302020204" pitchFamily="66" charset="0"/>
              </a:rPr>
              <a:t>- a </a:t>
            </a:r>
            <a:r>
              <a:rPr lang="es-ES" sz="1200" dirty="0" err="1" smtClean="0">
                <a:latin typeface="Comic Sans MS" panose="030F0702030302020204" pitchFamily="66" charset="0"/>
              </a:rPr>
              <a:t>hindrance</a:t>
            </a:r>
            <a:r>
              <a:rPr lang="es-ES" sz="1200" dirty="0" smtClean="0">
                <a:latin typeface="Comic Sans MS" panose="030F0702030302020204" pitchFamily="66" charset="0"/>
              </a:rPr>
              <a:t> </a:t>
            </a:r>
            <a:r>
              <a:rPr lang="es-ES" sz="1200" dirty="0" err="1" smtClean="0">
                <a:latin typeface="Comic Sans MS" panose="030F0702030302020204" pitchFamily="66" charset="0"/>
              </a:rPr>
              <a:t>or</a:t>
            </a:r>
            <a:r>
              <a:rPr lang="es-ES" sz="1200" dirty="0" smtClean="0">
                <a:latin typeface="Comic Sans MS" panose="030F0702030302020204" pitchFamily="66" charset="0"/>
              </a:rPr>
              <a:t> a </a:t>
            </a:r>
            <a:r>
              <a:rPr lang="es-ES" sz="1200" dirty="0" err="1" smtClean="0">
                <a:latin typeface="Comic Sans MS" panose="030F0702030302020204" pitchFamily="66" charset="0"/>
              </a:rPr>
              <a:t>help</a:t>
            </a:r>
            <a:r>
              <a:rPr lang="es-ES" sz="1200" dirty="0" smtClean="0">
                <a:latin typeface="Comic Sans MS" panose="030F0702030302020204" pitchFamily="66" charset="0"/>
              </a:rPr>
              <a:t>? </a:t>
            </a:r>
          </a:p>
          <a:p>
            <a:pPr marL="0" indent="0">
              <a:buNone/>
            </a:pPr>
            <a:endParaRPr lang="en-GB" sz="1200" dirty="0" smtClean="0">
              <a:latin typeface="Comic Sans MS" panose="030F0702030302020204" pitchFamily="66" charset="0"/>
            </a:endParaRPr>
          </a:p>
          <a:p>
            <a:pPr marL="0" indent="0">
              <a:buNone/>
            </a:pPr>
            <a:r>
              <a:rPr lang="en-GB" sz="1200" dirty="0" smtClean="0">
                <a:latin typeface="Comic Sans MS" panose="030F0702030302020204" pitchFamily="66" charset="0"/>
              </a:rPr>
              <a:t>Many times we have all answered that ELAs do not fulfil our expectations in the classroom. But is this all their fault? Sometimes it may just be down to a simple lack of teaching experience added to the fact that they do not know what is expected of them and consequently turn up to class with nothing prepared!!!</a:t>
            </a:r>
          </a:p>
          <a:p>
            <a:pPr marL="0" indent="0">
              <a:buNone/>
            </a:pPr>
            <a:endParaRPr lang="en-GB" sz="1200" dirty="0" smtClean="0">
              <a:latin typeface="Comic Sans MS" panose="030F0702030302020204" pitchFamily="66" charset="0"/>
            </a:endParaRPr>
          </a:p>
          <a:p>
            <a:pPr marL="0" indent="0">
              <a:buNone/>
            </a:pPr>
            <a:endParaRPr lang="en-GB" sz="1200" dirty="0" smtClean="0">
              <a:latin typeface="Comic Sans MS" panose="030F0702030302020204" pitchFamily="66" charset="0"/>
            </a:endParaRPr>
          </a:p>
          <a:p>
            <a:pPr marL="0" indent="0">
              <a:buNone/>
            </a:pPr>
            <a:r>
              <a:rPr lang="en-GB" sz="1200" dirty="0" smtClean="0">
                <a:latin typeface="Comic Sans MS" panose="030F0702030302020204" pitchFamily="66" charset="0"/>
              </a:rPr>
              <a:t>This action plan aims to</a:t>
            </a:r>
            <a:r>
              <a:rPr lang="en-GB" sz="1200" u="sng" dirty="0" smtClean="0">
                <a:latin typeface="Comic Sans MS" panose="030F0702030302020204" pitchFamily="66" charset="0"/>
              </a:rPr>
              <a:t> </a:t>
            </a:r>
            <a:r>
              <a:rPr lang="en-GB" sz="1200" i="1" u="sng" dirty="0" smtClean="0">
                <a:latin typeface="Comic Sans MS" panose="030F0702030302020204" pitchFamily="66" charset="0"/>
              </a:rPr>
              <a:t>optimize</a:t>
            </a:r>
            <a:r>
              <a:rPr lang="en-GB" sz="1200" u="sng" dirty="0" smtClean="0">
                <a:latin typeface="Comic Sans MS" panose="030F0702030302020204" pitchFamily="66" charset="0"/>
              </a:rPr>
              <a:t> </a:t>
            </a:r>
            <a:r>
              <a:rPr lang="en-GB" sz="1200" dirty="0" smtClean="0">
                <a:latin typeface="Comic Sans MS" panose="030F0702030302020204" pitchFamily="66" charset="0"/>
              </a:rPr>
              <a:t>their role and </a:t>
            </a:r>
            <a:r>
              <a:rPr lang="en-GB" sz="1200" i="1" u="sng" dirty="0" smtClean="0">
                <a:latin typeface="Comic Sans MS" panose="030F0702030302020204" pitchFamily="66" charset="0"/>
              </a:rPr>
              <a:t>improve </a:t>
            </a:r>
            <a:r>
              <a:rPr lang="en-GB" sz="1200" dirty="0" smtClean="0">
                <a:latin typeface="Comic Sans MS" panose="030F0702030302020204" pitchFamily="66" charset="0"/>
              </a:rPr>
              <a:t>relations and communications between all parties involved from the moment the ELAs are assigned  to our school in the summer and including the months of September and October and beyond.</a:t>
            </a:r>
          </a:p>
          <a:p>
            <a:pPr marL="0" indent="0">
              <a:buNone/>
            </a:pPr>
            <a:endParaRPr lang="en-GB" sz="1200" dirty="0" smtClean="0">
              <a:latin typeface="Comic Sans MS" panose="030F0702030302020204" pitchFamily="66" charset="0"/>
            </a:endParaRPr>
          </a:p>
          <a:p>
            <a:pPr marL="0" indent="0">
              <a:buNone/>
            </a:pPr>
            <a:r>
              <a:rPr lang="en-GB" sz="1200" dirty="0" smtClean="0">
                <a:latin typeface="Comic Sans MS" panose="030F0702030302020204" pitchFamily="66" charset="0"/>
              </a:rPr>
              <a:t>The idea is to create a harmonious environment where everyone feels part of the bilingual team with a well-defined role and the support of their colleagues whilst actively contributing to the smooth running of the bilingual project.</a:t>
            </a:r>
          </a:p>
          <a:p>
            <a:pPr marL="0" indent="0">
              <a:buNone/>
            </a:pPr>
            <a:endParaRPr lang="en-GB" sz="1200" dirty="0" smtClean="0">
              <a:latin typeface="Comic Sans MS" panose="030F0702030302020204" pitchFamily="66" charset="0"/>
            </a:endParaRPr>
          </a:p>
          <a:p>
            <a:pPr marL="0" indent="0">
              <a:buNone/>
            </a:pPr>
            <a:r>
              <a:rPr lang="en-GB" sz="1200" dirty="0" smtClean="0">
                <a:latin typeface="Comic Sans MS" panose="030F0702030302020204" pitchFamily="66" charset="0"/>
              </a:rPr>
              <a:t>In the academic year 2017-2018 we have been allocated 3 ELAs , two from the USA and 1 from Australia. With such diversity we have to make the most of this our first year as a bilingual centre!</a:t>
            </a:r>
          </a:p>
          <a:p>
            <a:pPr marL="0" indent="0">
              <a:buNone/>
            </a:pPr>
            <a:endParaRPr lang="es-ES" sz="1200" dirty="0"/>
          </a:p>
          <a:p>
            <a:pPr marL="0" indent="0">
              <a:buNone/>
            </a:pPr>
            <a:endParaRPr lang="es-ES" sz="1200" dirty="0" smtClean="0"/>
          </a:p>
          <a:p>
            <a:pPr marL="0" indent="0">
              <a:buNone/>
            </a:pPr>
            <a:endParaRPr lang="es-ES" sz="1200" dirty="0"/>
          </a:p>
          <a:p>
            <a:pPr marL="0" indent="0">
              <a:buNone/>
            </a:pPr>
            <a:endParaRPr lang="es-ES" sz="1200" dirty="0" smtClean="0"/>
          </a:p>
          <a:p>
            <a:pPr marL="0" indent="0">
              <a:buNone/>
            </a:pPr>
            <a:endParaRPr lang="es-ES" sz="1200" dirty="0"/>
          </a:p>
          <a:p>
            <a:pPr marL="0" indent="0">
              <a:buNone/>
            </a:pPr>
            <a:endParaRPr lang="es-ES" sz="1200" dirty="0"/>
          </a:p>
        </p:txBody>
      </p:sp>
    </p:spTree>
    <p:extLst>
      <p:ext uri="{BB962C8B-B14F-4D97-AF65-F5344CB8AC3E}">
        <p14:creationId xmlns:p14="http://schemas.microsoft.com/office/powerpoint/2010/main" val="16542201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2400" dirty="0" err="1" smtClean="0">
                <a:latin typeface="AR CARTER" panose="02000000000000000000" pitchFamily="2" charset="0"/>
              </a:rPr>
              <a:t>Stakeholder</a:t>
            </a:r>
            <a:r>
              <a:rPr lang="es-ES" sz="2400" dirty="0" smtClean="0">
                <a:latin typeface="AR CARTER" panose="02000000000000000000" pitchFamily="2" charset="0"/>
              </a:rPr>
              <a:t> </a:t>
            </a:r>
            <a:r>
              <a:rPr lang="es-ES" sz="2400" dirty="0" err="1">
                <a:latin typeface="AR CARTER" panose="02000000000000000000" pitchFamily="2" charset="0"/>
              </a:rPr>
              <a:t>G</a:t>
            </a:r>
            <a:r>
              <a:rPr lang="es-ES" sz="2400" dirty="0" err="1" smtClean="0">
                <a:latin typeface="AR CARTER" panose="02000000000000000000" pitchFamily="2" charset="0"/>
              </a:rPr>
              <a:t>roups</a:t>
            </a:r>
            <a:r>
              <a:rPr lang="es-ES" sz="2400" dirty="0" smtClean="0">
                <a:latin typeface="AR CARTER" panose="02000000000000000000" pitchFamily="2" charset="0"/>
              </a:rPr>
              <a:t> and </a:t>
            </a:r>
            <a:r>
              <a:rPr lang="es-ES" sz="2400" dirty="0" err="1" smtClean="0">
                <a:latin typeface="AR CARTER" panose="02000000000000000000" pitchFamily="2" charset="0"/>
              </a:rPr>
              <a:t>their</a:t>
            </a:r>
            <a:r>
              <a:rPr lang="es-ES" sz="2400" dirty="0" smtClean="0">
                <a:latin typeface="AR CARTER" panose="02000000000000000000" pitchFamily="2" charset="0"/>
              </a:rPr>
              <a:t> Positions</a:t>
            </a:r>
            <a:endParaRPr lang="es-ES" sz="2400" dirty="0">
              <a:latin typeface="AR CARTER" panose="02000000000000000000" pitchFamily="2" charset="0"/>
            </a:endParaRPr>
          </a:p>
        </p:txBody>
      </p:sp>
      <p:graphicFrame>
        <p:nvGraphicFramePr>
          <p:cNvPr id="6" name="5 Marcador de contenido"/>
          <p:cNvGraphicFramePr>
            <a:graphicFrameLocks noGrp="1"/>
          </p:cNvGraphicFramePr>
          <p:nvPr>
            <p:ph idx="1"/>
            <p:extLst>
              <p:ext uri="{D42A27DB-BD31-4B8C-83A1-F6EECF244321}">
                <p14:modId xmlns:p14="http://schemas.microsoft.com/office/powerpoint/2010/main" val="689341470"/>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382365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2400" dirty="0" err="1" smtClean="0">
                <a:latin typeface="AR CARTER" panose="02000000000000000000" pitchFamily="2" charset="0"/>
              </a:rPr>
              <a:t>Vision</a:t>
            </a:r>
            <a:r>
              <a:rPr lang="es-ES" sz="2400" dirty="0" smtClean="0">
                <a:latin typeface="AR CARTER" panose="02000000000000000000" pitchFamily="2" charset="0"/>
              </a:rPr>
              <a:t> of </a:t>
            </a:r>
            <a:r>
              <a:rPr lang="es-ES" sz="2400" dirty="0" err="1" smtClean="0">
                <a:latin typeface="AR CARTER" panose="02000000000000000000" pitchFamily="2" charset="0"/>
              </a:rPr>
              <a:t>the</a:t>
            </a:r>
            <a:r>
              <a:rPr lang="es-ES" sz="2400" dirty="0" smtClean="0">
                <a:latin typeface="AR CARTER" panose="02000000000000000000" pitchFamily="2" charset="0"/>
              </a:rPr>
              <a:t> </a:t>
            </a:r>
            <a:r>
              <a:rPr lang="es-ES" sz="2400" dirty="0" err="1" smtClean="0">
                <a:latin typeface="AR CARTER" panose="02000000000000000000" pitchFamily="2" charset="0"/>
              </a:rPr>
              <a:t>Results</a:t>
            </a:r>
            <a:endParaRPr lang="es-ES" sz="2400" dirty="0">
              <a:latin typeface="AR CARTER" panose="02000000000000000000" pitchFamily="2" charset="0"/>
            </a:endParaRPr>
          </a:p>
        </p:txBody>
      </p:sp>
      <p:sp>
        <p:nvSpPr>
          <p:cNvPr id="4" name="3 Estrella de 5 puntas"/>
          <p:cNvSpPr/>
          <p:nvPr/>
        </p:nvSpPr>
        <p:spPr>
          <a:xfrm>
            <a:off x="6012160" y="379512"/>
            <a:ext cx="914400" cy="9144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 name="4 Estrella de 5 puntas"/>
          <p:cNvSpPr/>
          <p:nvPr/>
        </p:nvSpPr>
        <p:spPr>
          <a:xfrm>
            <a:off x="2195736" y="348826"/>
            <a:ext cx="914400" cy="9144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pic>
        <p:nvPicPr>
          <p:cNvPr id="2051" name="Picture 3"/>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979712" y="2276872"/>
            <a:ext cx="5401831" cy="23049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099972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2400" dirty="0" err="1" smtClean="0">
                <a:latin typeface="AR CARTER" panose="02000000000000000000" pitchFamily="2" charset="0"/>
              </a:rPr>
              <a:t>Current</a:t>
            </a:r>
            <a:r>
              <a:rPr lang="es-ES" sz="2400" dirty="0" smtClean="0">
                <a:latin typeface="AR CARTER" panose="02000000000000000000" pitchFamily="2" charset="0"/>
              </a:rPr>
              <a:t> </a:t>
            </a:r>
            <a:r>
              <a:rPr lang="es-ES" sz="2400" dirty="0" err="1" smtClean="0">
                <a:latin typeface="AR CARTER" panose="02000000000000000000" pitchFamily="2" charset="0"/>
              </a:rPr>
              <a:t>Strengths</a:t>
            </a:r>
            <a:r>
              <a:rPr lang="es-ES" sz="2400" dirty="0" smtClean="0">
                <a:latin typeface="AR CARTER" panose="02000000000000000000" pitchFamily="2" charset="0"/>
              </a:rPr>
              <a:t>, </a:t>
            </a:r>
            <a:r>
              <a:rPr lang="es-ES" sz="2400" dirty="0" err="1" smtClean="0">
                <a:latin typeface="AR CARTER" panose="02000000000000000000" pitchFamily="2" charset="0"/>
              </a:rPr>
              <a:t>Resources</a:t>
            </a:r>
            <a:r>
              <a:rPr lang="es-ES" sz="2400" dirty="0" smtClean="0">
                <a:latin typeface="AR CARTER" panose="02000000000000000000" pitchFamily="2" charset="0"/>
              </a:rPr>
              <a:t> and </a:t>
            </a:r>
            <a:r>
              <a:rPr lang="es-ES" sz="2400" dirty="0" err="1">
                <a:latin typeface="AR CARTER" panose="02000000000000000000" pitchFamily="2" charset="0"/>
              </a:rPr>
              <a:t>S</a:t>
            </a:r>
            <a:r>
              <a:rPr lang="es-ES" sz="2400" dirty="0" err="1" smtClean="0">
                <a:latin typeface="AR CARTER" panose="02000000000000000000" pitchFamily="2" charset="0"/>
              </a:rPr>
              <a:t>trategies</a:t>
            </a:r>
            <a:r>
              <a:rPr lang="es-ES" sz="2400" dirty="0" smtClean="0">
                <a:latin typeface="AR CARTER" panose="02000000000000000000" pitchFamily="2" charset="0"/>
              </a:rPr>
              <a:t> to </a:t>
            </a:r>
            <a:r>
              <a:rPr lang="es-ES" sz="2400" dirty="0" err="1" smtClean="0">
                <a:latin typeface="AR CARTER" panose="02000000000000000000" pitchFamily="2" charset="0"/>
              </a:rPr>
              <a:t>Draw</a:t>
            </a:r>
            <a:r>
              <a:rPr lang="es-ES" sz="2400" dirty="0" smtClean="0">
                <a:latin typeface="AR CARTER" panose="02000000000000000000" pitchFamily="2" charset="0"/>
              </a:rPr>
              <a:t> </a:t>
            </a:r>
            <a:r>
              <a:rPr lang="es-ES" sz="2400" dirty="0" err="1" smtClean="0">
                <a:latin typeface="AR CARTER" panose="02000000000000000000" pitchFamily="2" charset="0"/>
              </a:rPr>
              <a:t>Upon</a:t>
            </a:r>
            <a:endParaRPr lang="es-ES" sz="2400" dirty="0">
              <a:latin typeface="AR CARTER" panose="02000000000000000000" pitchFamily="2" charset="0"/>
            </a:endParaRPr>
          </a:p>
        </p:txBody>
      </p:sp>
      <p:sp>
        <p:nvSpPr>
          <p:cNvPr id="3" name="2 Marcador de contenido"/>
          <p:cNvSpPr>
            <a:spLocks noGrp="1"/>
          </p:cNvSpPr>
          <p:nvPr>
            <p:ph idx="1"/>
          </p:nvPr>
        </p:nvSpPr>
        <p:spPr/>
        <p:style>
          <a:lnRef idx="1">
            <a:schemeClr val="accent3"/>
          </a:lnRef>
          <a:fillRef idx="3">
            <a:schemeClr val="accent3"/>
          </a:fillRef>
          <a:effectRef idx="2">
            <a:schemeClr val="accent3"/>
          </a:effectRef>
          <a:fontRef idx="minor">
            <a:schemeClr val="lt1"/>
          </a:fontRef>
        </p:style>
        <p:txBody>
          <a:bodyPr/>
          <a:lstStyle/>
          <a:p>
            <a:pPr>
              <a:buFont typeface="Wingdings" panose="05000000000000000000" pitchFamily="2" charset="2"/>
              <a:buChar char="ü"/>
            </a:pPr>
            <a:r>
              <a:rPr lang="es-ES" sz="1800" dirty="0" err="1" smtClean="0">
                <a:solidFill>
                  <a:schemeClr val="accent2"/>
                </a:solidFill>
                <a:latin typeface="AR CARTER" panose="02000000000000000000" pitchFamily="2" charset="0"/>
              </a:rPr>
              <a:t>Strengths</a:t>
            </a:r>
            <a:r>
              <a:rPr lang="es-ES" sz="1800" dirty="0" smtClean="0">
                <a:solidFill>
                  <a:schemeClr val="accent2"/>
                </a:solidFill>
                <a:latin typeface="AR CARTER" panose="02000000000000000000" pitchFamily="2" charset="0"/>
              </a:rPr>
              <a:t>:</a:t>
            </a:r>
          </a:p>
          <a:p>
            <a:pPr marL="342900" lvl="2" indent="-342900"/>
            <a:r>
              <a:rPr lang="en-GB" sz="1200" dirty="0">
                <a:latin typeface="Comic Sans MS" panose="030F0702030302020204" pitchFamily="66" charset="0"/>
              </a:rPr>
              <a:t>The experience of the Head of Department and the School Administrator in  organizing the ELAs over the previous years.</a:t>
            </a:r>
            <a:endParaRPr lang="es-ES" sz="1200" dirty="0">
              <a:latin typeface="Comic Sans MS" panose="030F0702030302020204" pitchFamily="66" charset="0"/>
            </a:endParaRPr>
          </a:p>
          <a:p>
            <a:r>
              <a:rPr lang="en-GB" sz="1200" dirty="0" smtClean="0">
                <a:latin typeface="Comic Sans MS" panose="030F0702030302020204" pitchFamily="66" charset="0"/>
              </a:rPr>
              <a:t>The </a:t>
            </a:r>
            <a:r>
              <a:rPr lang="en-GB" sz="1200" dirty="0">
                <a:latin typeface="Comic Sans MS" panose="030F0702030302020204" pitchFamily="66" charset="0"/>
              </a:rPr>
              <a:t>number of people </a:t>
            </a:r>
            <a:r>
              <a:rPr lang="en-GB" sz="1200" dirty="0" smtClean="0">
                <a:latin typeface="Comic Sans MS" panose="030F0702030302020204" pitchFamily="66" charset="0"/>
              </a:rPr>
              <a:t>attending </a:t>
            </a:r>
            <a:r>
              <a:rPr lang="en-GB" sz="1200" dirty="0">
                <a:latin typeface="Comic Sans MS" panose="030F0702030302020204" pitchFamily="66" charset="0"/>
              </a:rPr>
              <a:t>the bilingual coordination meetings will be small this year since the project is just beginning. This will facilitate </a:t>
            </a:r>
            <a:r>
              <a:rPr lang="en-GB" sz="1200" dirty="0" smtClean="0">
                <a:latin typeface="Comic Sans MS" panose="030F0702030302020204" pitchFamily="66" charset="0"/>
              </a:rPr>
              <a:t>communication and teamwork.</a:t>
            </a:r>
            <a:endParaRPr lang="es-ES" sz="1200" dirty="0">
              <a:latin typeface="Comic Sans MS" panose="030F0702030302020204" pitchFamily="66" charset="0"/>
            </a:endParaRPr>
          </a:p>
          <a:p>
            <a:pPr marL="342900" lvl="2" indent="-342900"/>
            <a:r>
              <a:rPr lang="en-GB" sz="1200" dirty="0">
                <a:latin typeface="Comic Sans MS" panose="030F0702030302020204" pitchFamily="66" charset="0"/>
              </a:rPr>
              <a:t> The fact that the ELAs are all new to the centre means that there will be a sense of creating a new project together</a:t>
            </a:r>
            <a:r>
              <a:rPr lang="en-GB" sz="1200" dirty="0" smtClean="0">
                <a:latin typeface="Comic Sans MS" panose="030F0702030302020204" pitchFamily="66" charset="0"/>
              </a:rPr>
              <a:t>.</a:t>
            </a:r>
          </a:p>
          <a:p>
            <a:pPr marL="0" indent="0">
              <a:buNone/>
            </a:pPr>
            <a:endParaRPr lang="es-ES" sz="1200" dirty="0" smtClean="0">
              <a:latin typeface="Comic Sans MS" panose="030F0702030302020204" pitchFamily="66" charset="0"/>
            </a:endParaRPr>
          </a:p>
          <a:p>
            <a:pPr marL="0" indent="0">
              <a:buNone/>
            </a:pPr>
            <a:endParaRPr lang="es-ES" sz="1200" dirty="0">
              <a:latin typeface="Comic Sans MS" panose="030F0702030302020204" pitchFamily="66" charset="0"/>
            </a:endParaRPr>
          </a:p>
          <a:p>
            <a:pPr marL="0" indent="0">
              <a:buNone/>
            </a:pPr>
            <a:endParaRPr lang="es-ES" sz="1200" dirty="0">
              <a:latin typeface="Comic Sans MS" panose="030F0702030302020204" pitchFamily="66" charset="0"/>
            </a:endParaRPr>
          </a:p>
          <a:p>
            <a:r>
              <a:rPr lang="en-GB" sz="1800" dirty="0">
                <a:solidFill>
                  <a:schemeClr val="accent2"/>
                </a:solidFill>
                <a:latin typeface="AR CARTER" panose="02000000000000000000" pitchFamily="2" charset="0"/>
              </a:rPr>
              <a:t>Resources:</a:t>
            </a:r>
            <a:endParaRPr lang="es-ES" sz="1800" dirty="0">
              <a:solidFill>
                <a:schemeClr val="accent2"/>
              </a:solidFill>
              <a:latin typeface="AR CARTER" panose="02000000000000000000" pitchFamily="2" charset="0"/>
            </a:endParaRPr>
          </a:p>
          <a:p>
            <a:pPr lvl="0"/>
            <a:r>
              <a:rPr lang="en-GB" sz="1200" dirty="0" smtClean="0">
                <a:latin typeface="Comic Sans MS" panose="030F0702030302020204" pitchFamily="66" charset="0"/>
              </a:rPr>
              <a:t>Questionnaires </a:t>
            </a:r>
            <a:r>
              <a:rPr lang="en-GB" sz="1200" dirty="0">
                <a:latin typeface="Comic Sans MS" panose="030F0702030302020204" pitchFamily="66" charset="0"/>
              </a:rPr>
              <a:t>for ELAs and subject teachers.</a:t>
            </a:r>
            <a:endParaRPr lang="es-ES" sz="1200" dirty="0">
              <a:latin typeface="Comic Sans MS" panose="030F0702030302020204" pitchFamily="66" charset="0"/>
            </a:endParaRPr>
          </a:p>
          <a:p>
            <a:pPr lvl="0"/>
            <a:r>
              <a:rPr lang="en-GB" sz="1200" dirty="0">
                <a:latin typeface="Comic Sans MS" panose="030F0702030302020204" pitchFamily="66" charset="0"/>
              </a:rPr>
              <a:t>Information pack for ELAs.</a:t>
            </a:r>
            <a:endParaRPr lang="es-ES" sz="1200" dirty="0">
              <a:latin typeface="Comic Sans MS" panose="030F0702030302020204" pitchFamily="66" charset="0"/>
            </a:endParaRPr>
          </a:p>
          <a:p>
            <a:pPr lvl="0"/>
            <a:r>
              <a:rPr lang="es-ES" sz="1200" dirty="0" err="1">
                <a:latin typeface="Comic Sans MS" panose="030F0702030302020204" pitchFamily="66" charset="0"/>
              </a:rPr>
              <a:t>Advanced</a:t>
            </a:r>
            <a:r>
              <a:rPr lang="es-ES" sz="1200" dirty="0">
                <a:latin typeface="Comic Sans MS" panose="030F0702030302020204" pitchFamily="66" charset="0"/>
              </a:rPr>
              <a:t> English </a:t>
            </a:r>
            <a:r>
              <a:rPr lang="es-ES" sz="1200" dirty="0" err="1">
                <a:latin typeface="Comic Sans MS" panose="030F0702030302020204" pitchFamily="66" charset="0"/>
              </a:rPr>
              <a:t>Curriculum</a:t>
            </a:r>
            <a:r>
              <a:rPr lang="es-ES" sz="1200" dirty="0">
                <a:latin typeface="Comic Sans MS" panose="030F0702030302020204" pitchFamily="66" charset="0"/>
              </a:rPr>
              <a:t>, (ORDEN 2154/2010, de 20 de abril)</a:t>
            </a:r>
          </a:p>
          <a:p>
            <a:pPr lvl="0"/>
            <a:r>
              <a:rPr lang="en-US" sz="1200" dirty="0">
                <a:latin typeface="Comic Sans MS" panose="030F0702030302020204" pitchFamily="66" charset="0"/>
              </a:rPr>
              <a:t>Textbooks for Biology and Geology; Geography and History and Art in 1º ESO</a:t>
            </a:r>
            <a:r>
              <a:rPr lang="en-US" sz="1200" dirty="0" smtClean="0">
                <a:latin typeface="Comic Sans MS" panose="030F0702030302020204" pitchFamily="66" charset="0"/>
              </a:rPr>
              <a:t>.</a:t>
            </a:r>
          </a:p>
          <a:p>
            <a:pPr lvl="0"/>
            <a:endParaRPr lang="en-US" sz="1200" dirty="0">
              <a:latin typeface="Comic Sans MS" panose="030F0702030302020204" pitchFamily="66" charset="0"/>
            </a:endParaRPr>
          </a:p>
          <a:p>
            <a:pPr lvl="0"/>
            <a:endParaRPr lang="es-ES" sz="1200" dirty="0">
              <a:latin typeface="Comic Sans MS" panose="030F0702030302020204" pitchFamily="66" charset="0"/>
            </a:endParaRPr>
          </a:p>
          <a:p>
            <a:endParaRPr lang="es-ES" sz="1200" dirty="0" smtClean="0">
              <a:latin typeface="Comic Sans MS" panose="030F0702030302020204" pitchFamily="66" charset="0"/>
            </a:endParaRPr>
          </a:p>
          <a:p>
            <a:endParaRPr lang="es-ES" sz="1200" dirty="0">
              <a:latin typeface="Comic Sans MS" panose="030F0702030302020204" pitchFamily="66" charset="0"/>
            </a:endParaRPr>
          </a:p>
          <a:p>
            <a:endParaRPr lang="es-ES" dirty="0" smtClean="0"/>
          </a:p>
          <a:p>
            <a:endParaRPr lang="es-ES" dirty="0"/>
          </a:p>
        </p:txBody>
      </p:sp>
    </p:spTree>
    <p:extLst>
      <p:ext uri="{BB962C8B-B14F-4D97-AF65-F5344CB8AC3E}">
        <p14:creationId xmlns:p14="http://schemas.microsoft.com/office/powerpoint/2010/main" val="26367833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2400" dirty="0" smtClean="0">
                <a:latin typeface="AR CARTER" panose="02000000000000000000" pitchFamily="2" charset="0"/>
              </a:rPr>
              <a:t>…….</a:t>
            </a:r>
            <a:r>
              <a:rPr lang="es-ES" sz="2400" dirty="0" err="1" smtClean="0">
                <a:latin typeface="AR CARTER" panose="02000000000000000000" pitchFamily="2" charset="0"/>
              </a:rPr>
              <a:t>strategies</a:t>
            </a:r>
            <a:r>
              <a:rPr lang="es-ES" sz="2400" dirty="0" smtClean="0">
                <a:latin typeface="AR CARTER" panose="02000000000000000000" pitchFamily="2" charset="0"/>
              </a:rPr>
              <a:t>…..</a:t>
            </a:r>
            <a:endParaRPr lang="es-ES" sz="2400" dirty="0">
              <a:latin typeface="AR CARTER" panose="02000000000000000000" pitchFamily="2" charset="0"/>
            </a:endParaRPr>
          </a:p>
        </p:txBody>
      </p:sp>
      <p:sp>
        <p:nvSpPr>
          <p:cNvPr id="4" name="3 Estrella de 4 puntas"/>
          <p:cNvSpPr/>
          <p:nvPr/>
        </p:nvSpPr>
        <p:spPr>
          <a:xfrm>
            <a:off x="1979712" y="379512"/>
            <a:ext cx="914400" cy="914400"/>
          </a:xfrm>
          <a:prstGeom prst="star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pic>
        <p:nvPicPr>
          <p:cNvPr id="4098"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835696" y="2348880"/>
            <a:ext cx="5401831" cy="3239119"/>
          </a:xfrm>
          <a:prstGeom prst="rect">
            <a:avLst/>
          </a:prstGeom>
          <a:ln/>
        </p:spPr>
        <p:style>
          <a:lnRef idx="1">
            <a:schemeClr val="accent2"/>
          </a:lnRef>
          <a:fillRef idx="2">
            <a:schemeClr val="accent2"/>
          </a:fillRef>
          <a:effectRef idx="1">
            <a:schemeClr val="accent2"/>
          </a:effectRef>
          <a:fontRef idx="minor">
            <a:schemeClr val="dk1"/>
          </a:fontRef>
        </p:style>
      </p:pic>
    </p:spTree>
    <p:extLst>
      <p:ext uri="{BB962C8B-B14F-4D97-AF65-F5344CB8AC3E}">
        <p14:creationId xmlns:p14="http://schemas.microsoft.com/office/powerpoint/2010/main" val="9156799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2400" dirty="0" err="1" smtClean="0">
                <a:latin typeface="AR CARTER" panose="02000000000000000000" pitchFamily="2" charset="0"/>
              </a:rPr>
              <a:t>Resources</a:t>
            </a:r>
            <a:r>
              <a:rPr lang="es-ES" sz="2400" dirty="0" smtClean="0">
                <a:latin typeface="AR CARTER" panose="02000000000000000000" pitchFamily="2" charset="0"/>
              </a:rPr>
              <a:t> </a:t>
            </a:r>
            <a:r>
              <a:rPr lang="es-ES" sz="2400" dirty="0" err="1" smtClean="0">
                <a:latin typeface="AR CARTER" panose="02000000000000000000" pitchFamily="2" charset="0"/>
              </a:rPr>
              <a:t>Needed</a:t>
            </a:r>
            <a:endParaRPr lang="es-ES" sz="2400" dirty="0">
              <a:latin typeface="AR CARTER" panose="02000000000000000000" pitchFamily="2" charset="0"/>
            </a:endParaRPr>
          </a:p>
        </p:txBody>
      </p:sp>
      <p:graphicFrame>
        <p:nvGraphicFramePr>
          <p:cNvPr id="6" name="5 Marcador de contenido"/>
          <p:cNvGraphicFramePr>
            <a:graphicFrameLocks noGrp="1"/>
          </p:cNvGraphicFramePr>
          <p:nvPr>
            <p:ph idx="1"/>
            <p:extLst>
              <p:ext uri="{D42A27DB-BD31-4B8C-83A1-F6EECF244321}">
                <p14:modId xmlns:p14="http://schemas.microsoft.com/office/powerpoint/2010/main" val="4205143599"/>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190683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2400" dirty="0" smtClean="0">
                <a:latin typeface="AR CARTER" panose="02000000000000000000" pitchFamily="2" charset="0"/>
              </a:rPr>
              <a:t>Material </a:t>
            </a:r>
            <a:r>
              <a:rPr lang="es-ES" sz="2400" dirty="0" err="1" smtClean="0">
                <a:latin typeface="AR CARTER" panose="02000000000000000000" pitchFamily="2" charset="0"/>
              </a:rPr>
              <a:t>Resources</a:t>
            </a:r>
            <a:endParaRPr lang="es-ES" sz="2400" dirty="0">
              <a:latin typeface="AR CARTER" panose="02000000000000000000" pitchFamily="2" charset="0"/>
            </a:endParaRPr>
          </a:p>
        </p:txBody>
      </p:sp>
      <p:sp>
        <p:nvSpPr>
          <p:cNvPr id="3" name="2 Marcador de contenido"/>
          <p:cNvSpPr>
            <a:spLocks noGrp="1"/>
          </p:cNvSpPr>
          <p:nvPr>
            <p:ph idx="1"/>
          </p:nvPr>
        </p:nvSpPr>
        <p:spPr/>
        <p:style>
          <a:lnRef idx="1">
            <a:schemeClr val="accent6"/>
          </a:lnRef>
          <a:fillRef idx="2">
            <a:schemeClr val="accent6"/>
          </a:fillRef>
          <a:effectRef idx="1">
            <a:schemeClr val="accent6"/>
          </a:effectRef>
          <a:fontRef idx="minor">
            <a:schemeClr val="dk1"/>
          </a:fontRef>
        </p:style>
        <p:txBody>
          <a:bodyPr/>
          <a:lstStyle/>
          <a:p>
            <a:r>
              <a:rPr lang="en-US" sz="1200" dirty="0">
                <a:latin typeface="Comic Sans MS" panose="030F0702030302020204" pitchFamily="66" charset="0"/>
              </a:rPr>
              <a:t>Material</a:t>
            </a:r>
            <a:endParaRPr lang="es-ES" sz="1200" dirty="0">
              <a:latin typeface="Comic Sans MS" panose="030F0702030302020204" pitchFamily="66" charset="0"/>
            </a:endParaRPr>
          </a:p>
          <a:p>
            <a:pPr lvl="0"/>
            <a:r>
              <a:rPr lang="en-US" sz="1200" dirty="0">
                <a:latin typeface="Comic Sans MS" panose="030F0702030302020204" pitchFamily="66" charset="0"/>
              </a:rPr>
              <a:t>E-mail, </a:t>
            </a:r>
            <a:r>
              <a:rPr lang="en-US" sz="1200" dirty="0" err="1">
                <a:latin typeface="Comic Sans MS" panose="030F0702030302020204" pitchFamily="66" charset="0"/>
              </a:rPr>
              <a:t>Whatsapp</a:t>
            </a:r>
            <a:endParaRPr lang="es-ES" sz="1200" dirty="0">
              <a:latin typeface="Comic Sans MS" panose="030F0702030302020204" pitchFamily="66" charset="0"/>
            </a:endParaRPr>
          </a:p>
          <a:p>
            <a:pPr lvl="0"/>
            <a:r>
              <a:rPr lang="en-US" sz="1200" dirty="0">
                <a:latin typeface="Comic Sans MS" panose="030F0702030302020204" pitchFamily="66" charset="0"/>
              </a:rPr>
              <a:t>Questionnaires for assistants and bilingual staff.</a:t>
            </a:r>
            <a:endParaRPr lang="es-ES" sz="1200" dirty="0">
              <a:latin typeface="Comic Sans MS" panose="030F0702030302020204" pitchFamily="66" charset="0"/>
            </a:endParaRPr>
          </a:p>
          <a:p>
            <a:endParaRPr lang="es-ES" sz="1200" dirty="0" smtClean="0"/>
          </a:p>
          <a:p>
            <a:pPr marL="0" indent="0">
              <a:buNone/>
            </a:pPr>
            <a:r>
              <a:rPr lang="es-ES" dirty="0" smtClean="0"/>
              <a:t>                             </a:t>
            </a:r>
            <a:r>
              <a:rPr lang="es-ES" sz="2400" dirty="0" err="1" smtClean="0">
                <a:latin typeface="AR CARTER" panose="02000000000000000000" pitchFamily="2" charset="0"/>
              </a:rPr>
              <a:t>Issues</a:t>
            </a:r>
            <a:r>
              <a:rPr lang="es-ES" sz="2400" dirty="0" smtClean="0">
                <a:latin typeface="AR CARTER" panose="02000000000000000000" pitchFamily="2" charset="0"/>
              </a:rPr>
              <a:t> </a:t>
            </a:r>
            <a:r>
              <a:rPr lang="es-ES" sz="2400" dirty="0" err="1" smtClean="0">
                <a:latin typeface="AR CARTER" panose="02000000000000000000" pitchFamily="2" charset="0"/>
              </a:rPr>
              <a:t>which</a:t>
            </a:r>
            <a:r>
              <a:rPr lang="es-ES" sz="2400" dirty="0" smtClean="0">
                <a:latin typeface="AR CARTER" panose="02000000000000000000" pitchFamily="2" charset="0"/>
              </a:rPr>
              <a:t> </a:t>
            </a:r>
            <a:r>
              <a:rPr lang="es-ES" sz="2400" dirty="0" err="1" smtClean="0">
                <a:latin typeface="AR CARTER" panose="02000000000000000000" pitchFamily="2" charset="0"/>
              </a:rPr>
              <a:t>could</a:t>
            </a:r>
            <a:r>
              <a:rPr lang="es-ES" sz="2400" dirty="0" smtClean="0">
                <a:latin typeface="AR CARTER" panose="02000000000000000000" pitchFamily="2" charset="0"/>
              </a:rPr>
              <a:t> be </a:t>
            </a:r>
            <a:r>
              <a:rPr lang="es-ES" sz="2400" dirty="0" err="1" smtClean="0">
                <a:latin typeface="AR CARTER" panose="02000000000000000000" pitchFamily="2" charset="0"/>
              </a:rPr>
              <a:t>faced</a:t>
            </a:r>
            <a:r>
              <a:rPr lang="es-ES" sz="2400" dirty="0" smtClean="0">
                <a:latin typeface="AR CARTER" panose="02000000000000000000" pitchFamily="2" charset="0"/>
              </a:rPr>
              <a:t>!!!</a:t>
            </a:r>
          </a:p>
        </p:txBody>
      </p:sp>
      <p:pic>
        <p:nvPicPr>
          <p:cNvPr id="5122"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0" y="3140968"/>
            <a:ext cx="5832648" cy="2943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188871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2400" dirty="0" smtClean="0">
                <a:latin typeface="AR CARTER" panose="02000000000000000000" pitchFamily="2" charset="0"/>
              </a:rPr>
              <a:t>Ideas </a:t>
            </a:r>
            <a:r>
              <a:rPr lang="es-ES" sz="2400" dirty="0" err="1" smtClean="0">
                <a:latin typeface="AR CARTER" panose="02000000000000000000" pitchFamily="2" charset="0"/>
              </a:rPr>
              <a:t>from</a:t>
            </a:r>
            <a:r>
              <a:rPr lang="es-ES" sz="2400" dirty="0" smtClean="0">
                <a:latin typeface="AR CARTER" panose="02000000000000000000" pitchFamily="2" charset="0"/>
              </a:rPr>
              <a:t> </a:t>
            </a:r>
            <a:r>
              <a:rPr lang="es-ES" sz="2400" dirty="0" err="1" smtClean="0">
                <a:latin typeface="AR CARTER" panose="02000000000000000000" pitchFamily="2" charset="0"/>
              </a:rPr>
              <a:t>the</a:t>
            </a:r>
            <a:r>
              <a:rPr lang="es-ES" sz="2400" dirty="0" smtClean="0">
                <a:latin typeface="AR CARTER" panose="02000000000000000000" pitchFamily="2" charset="0"/>
              </a:rPr>
              <a:t> IN-29 </a:t>
            </a:r>
            <a:r>
              <a:rPr lang="es-ES" sz="2400" dirty="0" err="1" smtClean="0">
                <a:latin typeface="AR CARTER" panose="02000000000000000000" pitchFamily="2" charset="0"/>
              </a:rPr>
              <a:t>course</a:t>
            </a:r>
            <a:r>
              <a:rPr lang="es-ES" sz="2400" dirty="0" smtClean="0">
                <a:latin typeface="AR CARTER" panose="02000000000000000000" pitchFamily="2" charset="0"/>
              </a:rPr>
              <a:t> </a:t>
            </a:r>
            <a:r>
              <a:rPr lang="es-ES" sz="2400" dirty="0" err="1" smtClean="0">
                <a:latin typeface="AR CARTER" panose="02000000000000000000" pitchFamily="2" charset="0"/>
              </a:rPr>
              <a:t>which</a:t>
            </a:r>
            <a:r>
              <a:rPr lang="es-ES" sz="2400" dirty="0" smtClean="0">
                <a:latin typeface="AR CARTER" panose="02000000000000000000" pitchFamily="2" charset="0"/>
              </a:rPr>
              <a:t> </a:t>
            </a:r>
            <a:r>
              <a:rPr lang="es-ES" sz="2400" dirty="0" err="1" smtClean="0">
                <a:latin typeface="AR CARTER" panose="02000000000000000000" pitchFamily="2" charset="0"/>
              </a:rPr>
              <a:t>could</a:t>
            </a:r>
            <a:r>
              <a:rPr lang="es-ES" sz="2400" dirty="0" smtClean="0">
                <a:latin typeface="AR CARTER" panose="02000000000000000000" pitchFamily="2" charset="0"/>
              </a:rPr>
              <a:t> be </a:t>
            </a:r>
            <a:r>
              <a:rPr lang="es-ES" sz="2400" dirty="0" err="1" smtClean="0">
                <a:latin typeface="AR CARTER" panose="02000000000000000000" pitchFamily="2" charset="0"/>
              </a:rPr>
              <a:t>used</a:t>
            </a:r>
            <a:endParaRPr lang="es-ES" sz="2400" dirty="0">
              <a:latin typeface="AR CARTER" panose="02000000000000000000" pitchFamily="2" charset="0"/>
            </a:endParaRPr>
          </a:p>
        </p:txBody>
      </p:sp>
      <p:graphicFrame>
        <p:nvGraphicFramePr>
          <p:cNvPr id="5" name="4 Marcador de contenido"/>
          <p:cNvGraphicFramePr>
            <a:graphicFrameLocks noGrp="1"/>
          </p:cNvGraphicFramePr>
          <p:nvPr>
            <p:ph idx="1"/>
            <p:extLst>
              <p:ext uri="{D42A27DB-BD31-4B8C-83A1-F6EECF244321}">
                <p14:modId xmlns:p14="http://schemas.microsoft.com/office/powerpoint/2010/main" val="2853500145"/>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22451850"/>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184</TotalTime>
  <Words>1111</Words>
  <Application>Microsoft Office PowerPoint</Application>
  <PresentationFormat>Presentación en pantalla (4:3)</PresentationFormat>
  <Paragraphs>82</Paragraphs>
  <Slides>14</Slides>
  <Notes>0</Notes>
  <HiddenSlides>0</HiddenSlides>
  <MMClips>0</MMClips>
  <ScaleCrop>false</ScaleCrop>
  <HeadingPairs>
    <vt:vector size="4" baseType="variant">
      <vt:variant>
        <vt:lpstr>Tema</vt:lpstr>
      </vt:variant>
      <vt:variant>
        <vt:i4>1</vt:i4>
      </vt:variant>
      <vt:variant>
        <vt:lpstr>Títulos de diapositiva</vt:lpstr>
      </vt:variant>
      <vt:variant>
        <vt:i4>14</vt:i4>
      </vt:variant>
    </vt:vector>
  </HeadingPairs>
  <TitlesOfParts>
    <vt:vector size="15" baseType="lpstr">
      <vt:lpstr>Tema de Office</vt:lpstr>
      <vt:lpstr>ACTION PLAN</vt:lpstr>
      <vt:lpstr>Statement of the Issue</vt:lpstr>
      <vt:lpstr>Stakeholder Groups and their Positions</vt:lpstr>
      <vt:lpstr>Vision of the Results</vt:lpstr>
      <vt:lpstr>Current Strengths, Resources and Strategies to Draw Upon</vt:lpstr>
      <vt:lpstr>…….strategies…..</vt:lpstr>
      <vt:lpstr>Resources Needed</vt:lpstr>
      <vt:lpstr>Material Resources</vt:lpstr>
      <vt:lpstr>Ideas from the IN-29 course which could be used</vt:lpstr>
      <vt:lpstr>Ways to Involve the Staff</vt:lpstr>
      <vt:lpstr>Timeline:Bilingual Coordinator with ELAs</vt:lpstr>
      <vt:lpstr>Timeline: for Bilingual Coordinator </vt:lpstr>
      <vt:lpstr>Indicators for the Success of the Action Plan</vt:lpstr>
      <vt:lpstr>How I will Celebrate the Success of the Action Plan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ACTION PLAN</dc:title>
  <dc:creator>juana</dc:creator>
  <cp:lastModifiedBy>juana</cp:lastModifiedBy>
  <cp:revision>48</cp:revision>
  <dcterms:created xsi:type="dcterms:W3CDTF">2017-07-23T17:57:57Z</dcterms:created>
  <dcterms:modified xsi:type="dcterms:W3CDTF">2017-07-23T21:02:36Z</dcterms:modified>
</cp:coreProperties>
</file>