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4"/>
  </p:notesMasterIdLst>
  <p:sldIdLst>
    <p:sldId id="256" r:id="rId2"/>
    <p:sldId id="273" r:id="rId3"/>
    <p:sldId id="281" r:id="rId4"/>
    <p:sldId id="279" r:id="rId5"/>
    <p:sldId id="274" r:id="rId6"/>
    <p:sldId id="260" r:id="rId7"/>
    <p:sldId id="261" r:id="rId8"/>
    <p:sldId id="262" r:id="rId9"/>
    <p:sldId id="264" r:id="rId10"/>
    <p:sldId id="263" r:id="rId11"/>
    <p:sldId id="266" r:id="rId12"/>
    <p:sldId id="278" r:id="rId13"/>
    <p:sldId id="265" r:id="rId14"/>
    <p:sldId id="275" r:id="rId15"/>
    <p:sldId id="268" r:id="rId16"/>
    <p:sldId id="267" r:id="rId17"/>
    <p:sldId id="276" r:id="rId18"/>
    <p:sldId id="270" r:id="rId19"/>
    <p:sldId id="269" r:id="rId20"/>
    <p:sldId id="277" r:id="rId21"/>
    <p:sldId id="271" r:id="rId22"/>
    <p:sldId id="272" r:id="rId2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DUCALOGIN EDUCALOGIN , EDUCALOGIN" initials="EE,E" lastIdx="0" clrIdx="0">
    <p:extLst>
      <p:ext uri="{19B8F6BF-5375-455C-9EA6-DF929625EA0E}">
        <p15:presenceInfo xmlns:p15="http://schemas.microsoft.com/office/powerpoint/2012/main" userId="S-1-5-21-1432065709-2239911157-250631719-1041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9B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49" autoAdjust="0"/>
    <p:restoredTop sz="94989" autoAdjust="0"/>
  </p:normalViewPr>
  <p:slideViewPr>
    <p:cSldViewPr>
      <p:cViewPr varScale="1">
        <p:scale>
          <a:sx n="84" d="100"/>
          <a:sy n="84" d="100"/>
        </p:scale>
        <p:origin x="106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B0D84-B028-4C80-ABAB-BAEC689A6000}" type="datetimeFigureOut">
              <a:rPr lang="es-ES" smtClean="0"/>
              <a:pPr/>
              <a:t>29/01/2018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EE90E9-1E5B-4010-8C03-2EA8B76C182B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90004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90E9-1E5B-4010-8C03-2EA8B76C182B}" type="slidenum">
              <a:rPr lang="es-ES" smtClean="0"/>
              <a:pPr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658221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90E9-1E5B-4010-8C03-2EA8B76C182B}" type="slidenum">
              <a:rPr lang="es-ES" smtClean="0"/>
              <a:pPr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99315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642E3-297E-4805-828B-2B9811935E27}" type="datetimeFigureOut">
              <a:rPr lang="es-ES" smtClean="0"/>
              <a:pPr/>
              <a:t>29/01/2018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66153-D8C0-42B8-9528-DAC5D959C12F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642E3-297E-4805-828B-2B9811935E27}" type="datetimeFigureOut">
              <a:rPr lang="es-ES" smtClean="0"/>
              <a:pPr/>
              <a:t>29/01/2018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66153-D8C0-42B8-9528-DAC5D959C12F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642E3-297E-4805-828B-2B9811935E27}" type="datetimeFigureOut">
              <a:rPr lang="es-ES" smtClean="0"/>
              <a:pPr/>
              <a:t>29/01/2018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66153-D8C0-42B8-9528-DAC5D959C12F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642E3-297E-4805-828B-2B9811935E27}" type="datetimeFigureOut">
              <a:rPr lang="es-ES" smtClean="0"/>
              <a:pPr/>
              <a:t>29/01/2018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66153-D8C0-42B8-9528-DAC5D959C12F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642E3-297E-4805-828B-2B9811935E27}" type="datetimeFigureOut">
              <a:rPr lang="es-ES" smtClean="0"/>
              <a:pPr/>
              <a:t>29/01/2018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66153-D8C0-42B8-9528-DAC5D959C12F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642E3-297E-4805-828B-2B9811935E27}" type="datetimeFigureOut">
              <a:rPr lang="es-ES" smtClean="0"/>
              <a:pPr/>
              <a:t>29/01/2018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66153-D8C0-42B8-9528-DAC5D959C12F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642E3-297E-4805-828B-2B9811935E27}" type="datetimeFigureOut">
              <a:rPr lang="es-ES" smtClean="0"/>
              <a:pPr/>
              <a:t>29/01/2018</a:t>
            </a:fld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66153-D8C0-42B8-9528-DAC5D959C12F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642E3-297E-4805-828B-2B9811935E27}" type="datetimeFigureOut">
              <a:rPr lang="es-ES" smtClean="0"/>
              <a:pPr/>
              <a:t>29/01/2018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66153-D8C0-42B8-9528-DAC5D959C12F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642E3-297E-4805-828B-2B9811935E27}" type="datetimeFigureOut">
              <a:rPr lang="es-ES" smtClean="0"/>
              <a:pPr/>
              <a:t>29/01/2018</a:t>
            </a:fld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66153-D8C0-42B8-9528-DAC5D959C12F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642E3-297E-4805-828B-2B9811935E27}" type="datetimeFigureOut">
              <a:rPr lang="es-ES" smtClean="0"/>
              <a:pPr/>
              <a:t>29/01/2018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66153-D8C0-42B8-9528-DAC5D959C12F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642E3-297E-4805-828B-2B9811935E27}" type="datetimeFigureOut">
              <a:rPr lang="es-ES" smtClean="0"/>
              <a:pPr/>
              <a:t>29/01/2018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66153-D8C0-42B8-9528-DAC5D959C12F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642E3-297E-4805-828B-2B9811935E27}" type="datetimeFigureOut">
              <a:rPr lang="es-ES" smtClean="0"/>
              <a:pPr/>
              <a:t>29/01/2018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66153-D8C0-42B8-9528-DAC5D959C12F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file:///F:\06%20Water%20Under%20the%20Bridge.m4a" TargetMode="External"/><Relationship Id="rId1" Type="http://schemas.microsoft.com/office/2007/relationships/media" Target="file:///F:\06%20Water%20Under%20the%20Bridge.m4a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55" y="260648"/>
            <a:ext cx="8821677" cy="6431837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85720" y="714356"/>
            <a:ext cx="8062912" cy="1470025"/>
          </a:xfrm>
        </p:spPr>
        <p:txBody>
          <a:bodyPr>
            <a:normAutofit/>
          </a:bodyPr>
          <a:lstStyle/>
          <a:p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2844" y="500042"/>
            <a:ext cx="8572560" cy="5138758"/>
          </a:xfrm>
        </p:spPr>
        <p:txBody>
          <a:bodyPr>
            <a:normAutofit/>
          </a:bodyPr>
          <a:lstStyle/>
          <a:p>
            <a:pPr algn="ctr"/>
            <a:r>
              <a:rPr lang="es-ES" sz="4800" b="1" i="1" u="sng" dirty="0" smtClean="0">
                <a:solidFill>
                  <a:srgbClr val="FF0000"/>
                </a:solidFill>
                <a:latin typeface="Algerian" panose="04020705040A02060702" pitchFamily="82" charset="0"/>
              </a:rPr>
              <a:t>Un pequeño colegio con un gran corazón</a:t>
            </a:r>
          </a:p>
          <a:p>
            <a:pPr algn="ctr"/>
            <a:endParaRPr lang="es-ES" sz="5400" b="1" i="1" u="sng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8" name="06 Water Under the Bridge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72528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000">
        <p15:prstTrans prst="curtains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00" y="25760"/>
            <a:ext cx="9144000" cy="695739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1856" y="5261621"/>
            <a:ext cx="1882144" cy="1721531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4200" y="25760"/>
            <a:ext cx="9144000" cy="1315008"/>
          </a:xfrm>
          <a:noFill/>
        </p:spPr>
        <p:txBody>
          <a:bodyPr>
            <a:noAutofit/>
          </a:bodyPr>
          <a:lstStyle/>
          <a:p>
            <a:pPr algn="ctr"/>
            <a:r>
              <a:rPr lang="es-ES" sz="8000" b="1" i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endParaRPr lang="es-ES" sz="8000" b="1" i="1" u="sng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-20894" y="149982"/>
            <a:ext cx="9144000" cy="1406810"/>
          </a:xfrm>
          <a:noFill/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3600" b="1" i="1" dirty="0" smtClean="0">
                <a:solidFill>
                  <a:srgbClr val="FF0000"/>
                </a:solidFill>
              </a:rPr>
              <a:t>Ayuda a los demás sin esperar nada a</a:t>
            </a:r>
          </a:p>
          <a:p>
            <a:pPr marL="0" indent="0">
              <a:buNone/>
            </a:pPr>
            <a:r>
              <a:rPr lang="es-ES" sz="3600" b="1" i="1" dirty="0">
                <a:solidFill>
                  <a:srgbClr val="FF0000"/>
                </a:solidFill>
              </a:rPr>
              <a:t> </a:t>
            </a:r>
            <a:r>
              <a:rPr lang="es-ES" sz="3600" b="1" i="1" dirty="0" smtClean="0">
                <a:solidFill>
                  <a:srgbClr val="FF0000"/>
                </a:solidFill>
              </a:rPr>
              <a:t>                               </a:t>
            </a:r>
            <a:r>
              <a:rPr lang="es-ES" sz="3600" b="1" i="1" dirty="0">
                <a:solidFill>
                  <a:srgbClr val="FF0000"/>
                </a:solidFill>
              </a:rPr>
              <a:t>cambio</a:t>
            </a:r>
          </a:p>
          <a:p>
            <a:pPr marL="0" indent="0">
              <a:buNone/>
            </a:pPr>
            <a:endParaRPr lang="es-ES" sz="3600" b="1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85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4000">
        <p14:doors dir="vert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2776"/>
          </a:xfrm>
        </p:spPr>
        <p:txBody>
          <a:bodyPr>
            <a:normAutofit/>
          </a:bodyPr>
          <a:lstStyle/>
          <a:p>
            <a:r>
              <a:rPr lang="es-ES" sz="4400" b="1" i="1" u="sng" dirty="0" smtClean="0">
                <a:solidFill>
                  <a:srgbClr val="FF0000"/>
                </a:solidFill>
              </a:rPr>
              <a:t>LA AMISTAD ES LO MÁS IMPORTANTE</a:t>
            </a:r>
            <a:endParaRPr lang="es-ES" sz="4400" b="1" i="1" u="sng" dirty="0">
              <a:solidFill>
                <a:srgbClr val="FF0000"/>
              </a:solidFill>
            </a:endParaRPr>
          </a:p>
        </p:txBody>
      </p:sp>
      <p:pic>
        <p:nvPicPr>
          <p:cNvPr id="1026" name="Picture 2" descr="Resultado de imagen de niños jugand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8712968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808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ferris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rcador de contenido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42852"/>
            <a:ext cx="6408712" cy="6408712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859216" cy="1084982"/>
          </a:xfrm>
        </p:spPr>
        <p:txBody>
          <a:bodyPr>
            <a:normAutofit fontScale="90000"/>
          </a:bodyPr>
          <a:lstStyle/>
          <a:p>
            <a:r>
              <a:rPr lang="es-ES" dirty="0" smtClean="0">
                <a:solidFill>
                  <a:srgbClr val="FF0000"/>
                </a:solidFill>
              </a:rPr>
              <a:t>No queremos niños tristes ni solos en nuestro colegio</a:t>
            </a:r>
            <a:endParaRPr lang="es-ES" dirty="0">
              <a:solidFill>
                <a:srgbClr val="FF0000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4535016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6968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pageCurlDoubl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662"/>
            <a:ext cx="9144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i="1" u="sng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Jugamos todos juntos</a:t>
            </a:r>
            <a:endParaRPr lang="es-ES" b="1" i="1" u="sng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304" y="5229199"/>
            <a:ext cx="1532980" cy="1595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029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niñ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0" y="571480"/>
            <a:ext cx="6267746" cy="6010998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857256"/>
          </a:xfrm>
        </p:spPr>
        <p:txBody>
          <a:bodyPr>
            <a:normAutofit/>
          </a:bodyPr>
          <a:lstStyle/>
          <a:p>
            <a:r>
              <a:rPr lang="es-ES" b="1" i="1" u="sng" dirty="0" smtClean="0">
                <a:solidFill>
                  <a:srgbClr val="FF0000"/>
                </a:solidFill>
              </a:rPr>
              <a:t>Los modales ante </a:t>
            </a:r>
            <a:r>
              <a:rPr lang="es-ES" b="1" i="1" u="sng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todo</a:t>
            </a:r>
            <a:endParaRPr lang="es-ES" b="1" i="1" u="sng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66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4000">
        <p14:window dir="vert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CUATRO NIÑOS JUGANDO CON LA COMIDA Y GRITANDO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9" y="4497289"/>
            <a:ext cx="1979712" cy="197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797063"/>
      </p:ext>
    </p:extLst>
  </p:cSld>
  <p:clrMapOvr>
    <a:masterClrMapping/>
  </p:clrMapOvr>
  <p:transition spd="slow" advClick="0" advTm="3000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8279324" cy="6209494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857752" y="285728"/>
            <a:ext cx="3530672" cy="114300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s-ES" sz="2800" b="1" i="1" u="sng" dirty="0" smtClean="0">
                <a:solidFill>
                  <a:srgbClr val="FF0000"/>
                </a:solidFill>
              </a:rPr>
              <a:t>Somos un colegio con modales desde los tres años</a:t>
            </a:r>
            <a:endParaRPr lang="es-ES" sz="2800" b="1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52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3000">
        <p14:prism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6480720" cy="674512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43808" y="274638"/>
            <a:ext cx="5842992" cy="1143000"/>
          </a:xfrm>
        </p:spPr>
        <p:txBody>
          <a:bodyPr>
            <a:normAutofit fontScale="90000"/>
          </a:bodyPr>
          <a:lstStyle/>
          <a:p>
            <a:r>
              <a:rPr lang="es-ES" b="1" i="1" u="sng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Subir en orden y sin prisa</a:t>
            </a:r>
            <a:endParaRPr lang="es-ES" b="1" i="1" u="sng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52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CINCO NIÑOS GRITANDO Y CORRIENDO POR LOS PASILLOS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75" y="11967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04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:blinds dir="vert"/>
      </p:transition>
    </mc:Choice>
    <mc:Fallback xmlns="">
      <p:transition spd="slow" advClick="0" advTm="4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16632"/>
            <a:ext cx="6912768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/>
            </a:r>
            <a:br>
              <a:rPr lang="es-ES" sz="2400" dirty="0" smtClean="0">
                <a:solidFill>
                  <a:srgbClr val="FF0000"/>
                </a:solidFill>
              </a:rPr>
            </a:br>
            <a:r>
              <a:rPr lang="es-ES" sz="2400" dirty="0">
                <a:solidFill>
                  <a:srgbClr val="FF0000"/>
                </a:solidFill>
              </a:rPr>
              <a:t/>
            </a:r>
            <a:br>
              <a:rPr lang="es-ES" sz="2400" dirty="0">
                <a:solidFill>
                  <a:srgbClr val="FF0000"/>
                </a:solidFill>
              </a:rPr>
            </a:br>
            <a:r>
              <a:rPr lang="es-ES" sz="2400" dirty="0">
                <a:solidFill>
                  <a:srgbClr val="FF0000"/>
                </a:solidFill>
              </a:rPr>
              <a:t>	</a:t>
            </a:r>
            <a:r>
              <a:rPr lang="es-ES" sz="2400" dirty="0" smtClean="0">
                <a:solidFill>
                  <a:srgbClr val="FF0000"/>
                </a:solidFill>
              </a:rPr>
              <a:t>                         </a:t>
            </a:r>
            <a:br>
              <a:rPr lang="es-ES" sz="2400" dirty="0" smtClean="0">
                <a:solidFill>
                  <a:srgbClr val="FF0000"/>
                </a:solidFill>
              </a:rPr>
            </a:br>
            <a:r>
              <a:rPr lang="es-ES" sz="2400" dirty="0">
                <a:solidFill>
                  <a:srgbClr val="FF0000"/>
                </a:solidFill>
              </a:rPr>
              <a:t> </a:t>
            </a:r>
            <a:r>
              <a:rPr lang="es-ES" sz="2400" dirty="0" smtClean="0">
                <a:solidFill>
                  <a:srgbClr val="FF0000"/>
                </a:solidFill>
              </a:rPr>
              <a:t>                                            </a:t>
            </a:r>
            <a:br>
              <a:rPr lang="es-ES" sz="2400" dirty="0" smtClean="0">
                <a:solidFill>
                  <a:srgbClr val="FF0000"/>
                </a:solidFill>
              </a:rPr>
            </a:br>
            <a:r>
              <a:rPr lang="es-ES" sz="2400" dirty="0">
                <a:solidFill>
                  <a:srgbClr val="FF0000"/>
                </a:solidFill>
              </a:rPr>
              <a:t> </a:t>
            </a:r>
            <a:r>
              <a:rPr lang="es-ES" sz="2400" dirty="0" smtClean="0">
                <a:solidFill>
                  <a:srgbClr val="FF0000"/>
                </a:solidFill>
              </a:rPr>
              <a:t>                                              </a:t>
            </a:r>
            <a:r>
              <a:rPr lang="es-ES" sz="2200" dirty="0" smtClean="0">
                <a:solidFill>
                  <a:srgbClr val="FF0000"/>
                </a:solidFill>
              </a:rPr>
              <a:t>Subimos y bajamos en orden</a:t>
            </a:r>
            <a:br>
              <a:rPr lang="es-ES" sz="2200" dirty="0" smtClean="0">
                <a:solidFill>
                  <a:srgbClr val="FF0000"/>
                </a:solidFill>
              </a:rPr>
            </a:br>
            <a:r>
              <a:rPr lang="es-ES" sz="2200" dirty="0" smtClean="0">
                <a:solidFill>
                  <a:srgbClr val="FF0000"/>
                </a:solidFill>
              </a:rPr>
              <a:t>                                                       y por la derecha. Sin gritar ni correr</a:t>
            </a:r>
            <a:endParaRPr lang="es-ES" sz="2200" dirty="0">
              <a:solidFill>
                <a:srgbClr val="FF000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5152663"/>
            <a:ext cx="1279003" cy="170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279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fracture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es-ES" b="1" i="1" u="sng" dirty="0" smtClean="0">
                <a:solidFill>
                  <a:srgbClr val="FF0000"/>
                </a:solidFill>
              </a:rPr>
              <a:t/>
            </a:r>
            <a:br>
              <a:rPr lang="es-ES" b="1" i="1" u="sng" dirty="0" smtClean="0">
                <a:solidFill>
                  <a:srgbClr val="FF0000"/>
                </a:solidFill>
              </a:rPr>
            </a:br>
            <a:r>
              <a:rPr lang="es-ES" b="1" i="1" u="sng" dirty="0" smtClean="0">
                <a:solidFill>
                  <a:srgbClr val="FF0000"/>
                </a:solidFill>
              </a:rPr>
              <a:t>LA LIMPIEZA Y EL ORDEN SON IMPORTANTES</a:t>
            </a:r>
            <a:endParaRPr lang="es-ES" b="1" i="1" u="sng" dirty="0">
              <a:solidFill>
                <a:srgbClr val="FF000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24138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8883" y="0"/>
            <a:ext cx="8229600" cy="1143000"/>
          </a:xfrm>
        </p:spPr>
        <p:txBody>
          <a:bodyPr/>
          <a:lstStyle/>
          <a:p>
            <a:r>
              <a:rPr lang="es-ES" dirty="0" err="1" smtClean="0">
                <a:solidFill>
                  <a:srgbClr val="FF0000"/>
                </a:solidFill>
                <a:latin typeface="Algerian" panose="04020705040A02060702" pitchFamily="82" charset="0"/>
              </a:rPr>
              <a:t>Our</a:t>
            </a:r>
            <a:r>
              <a:rPr lang="es-ES" dirty="0" smtClean="0">
                <a:solidFill>
                  <a:srgbClr val="FF0000"/>
                </a:solidFill>
                <a:latin typeface="Algerian" panose="04020705040A02060702" pitchFamily="82" charset="0"/>
              </a:rPr>
              <a:t> Golden rules</a:t>
            </a:r>
            <a:endParaRPr lang="es-ES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54390"/>
            <a:ext cx="3292077" cy="4389437"/>
          </a:xfr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605" y="1143000"/>
            <a:ext cx="4836394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472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152128"/>
          </a:xfrm>
        </p:spPr>
        <p:txBody>
          <a:bodyPr>
            <a:normAutofit fontScale="90000"/>
          </a:bodyPr>
          <a:lstStyle/>
          <a:p>
            <a:r>
              <a:rPr lang="es-ES" sz="4400" b="1" i="1" u="sng" dirty="0" smtClean="0">
                <a:solidFill>
                  <a:srgbClr val="FF0000"/>
                </a:solidFill>
                <a:latin typeface="Algerian" panose="04020705040A02060702" pitchFamily="82" charset="0"/>
              </a:rPr>
              <a:t>UN BUEN COLEGIO DICE MUCHO DE TI</a:t>
            </a:r>
            <a:endParaRPr lang="es-ES" sz="4400" b="1" i="1" u="sng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988840"/>
            <a:ext cx="6460429" cy="4306953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1070" y="2780928"/>
            <a:ext cx="1400944" cy="648072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550487" y="2259810"/>
            <a:ext cx="877497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2800" dirty="0">
                <a:latin typeface="Agency FB" panose="020B0503020202020204" pitchFamily="34" charset="0"/>
              </a:rPr>
              <a:t>Ó</a:t>
            </a:r>
            <a:r>
              <a:rPr lang="es-ES" sz="2800" dirty="0" smtClean="0">
                <a:latin typeface="Agency FB" panose="020B0503020202020204" pitchFamily="34" charset="0"/>
              </a:rPr>
              <a:t>scar</a:t>
            </a:r>
            <a:endParaRPr lang="es-ES" sz="2800" dirty="0">
              <a:latin typeface="Agency FB" panose="020B0503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6002014" y="3645024"/>
            <a:ext cx="94625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Esther</a:t>
            </a:r>
            <a:endParaRPr lang="es-ES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47664" y="2794721"/>
            <a:ext cx="115212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Algerian" panose="04020705040A02060702" pitchFamily="82" charset="0"/>
              </a:rPr>
              <a:t>Daniel</a:t>
            </a:r>
            <a:endParaRPr lang="es-ES" sz="2000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02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7000">
        <p14:vortex dir="r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 descr="Resultado de imagen de imagen fi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154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78" y="188640"/>
            <a:ext cx="7272119" cy="64450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925" y="367240"/>
            <a:ext cx="2098577" cy="2016224"/>
          </a:xfrm>
          <a:noFill/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83568" y="-243408"/>
            <a:ext cx="8229600" cy="1143000"/>
          </a:xfrm>
        </p:spPr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33988954"/>
      </p:ext>
    </p:extLst>
  </p:cSld>
  <p:clrMapOvr>
    <a:masterClrMapping/>
  </p:clrMapOvr>
  <p:transition spd="slow" advTm="3000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18" y="187004"/>
            <a:ext cx="4498020" cy="65012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486" y="228650"/>
            <a:ext cx="4592895" cy="64596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6" y="5221871"/>
            <a:ext cx="1877644" cy="163208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" y="260648"/>
            <a:ext cx="9128786" cy="936104"/>
          </a:xfrm>
        </p:spPr>
        <p:txBody>
          <a:bodyPr>
            <a:normAutofit fontScale="90000"/>
          </a:bodyPr>
          <a:lstStyle/>
          <a:p>
            <a:r>
              <a:rPr lang="es-ES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Queremos un colegio bonito y cuidado </a:t>
            </a:r>
            <a:endParaRPr lang="es-ES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ES" dirty="0" smtClean="0"/>
          </a:p>
          <a:p>
            <a:endParaRPr lang="es-ES" sz="4000" dirty="0"/>
          </a:p>
        </p:txBody>
      </p:sp>
    </p:spTree>
  </p:cSld>
  <p:clrMapOvr>
    <a:masterClrMapping/>
  </p:clrMapOvr>
  <p:transition spd="slow" advClick="0" advTm="3000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pic>
        <p:nvPicPr>
          <p:cNvPr id="1026" name="Picture 2" descr="H:\trabajar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7977243" cy="59829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42309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4000">
        <p:split orient="vert"/>
      </p:transition>
    </mc:Choice>
    <mc:Fallback xmlns="">
      <p:transition spd="slow" advClick="0" advTm="4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5000636"/>
            <a:ext cx="8183880" cy="1034404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FOTO DE 4 NIÑOS GRITANDO Y SUBIENDOSE A LAS SILLAS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792" y="0"/>
            <a:ext cx="1872208" cy="18722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544" y="-99392"/>
            <a:ext cx="9602619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3568" y="371475"/>
            <a:ext cx="8085584" cy="681261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i="1" u="sng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En clase trabajamos en  silencio y respetamos el trabajo de los demás</a:t>
            </a:r>
            <a:endParaRPr lang="es-ES" b="1" i="1" u="sng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446" y="5301208"/>
            <a:ext cx="1982554" cy="1556792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prism isInverted="1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08720"/>
            <a:ext cx="7488832" cy="5833662"/>
          </a:xfr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16632"/>
            <a:ext cx="8183880" cy="792088"/>
          </a:xfrm>
        </p:spPr>
        <p:txBody>
          <a:bodyPr>
            <a:normAutofit/>
          </a:bodyPr>
          <a:lstStyle/>
          <a:p>
            <a:r>
              <a:rPr lang="es-ES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Nosotros </a:t>
            </a:r>
            <a:r>
              <a:rPr lang="es-ES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vivimos en armonía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Click="0" advTm="4000">
        <p15:prstTrans prst="origami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flipH="1">
            <a:off x="-45719" y="0"/>
            <a:ext cx="45719" cy="836712"/>
          </a:xfrm>
          <a:noFill/>
        </p:spPr>
        <p:txBody>
          <a:bodyPr>
            <a:normAutofit/>
          </a:bodyPr>
          <a:lstStyle/>
          <a:p>
            <a:endParaRPr lang="es-ES" b="1" i="1" u="sng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131210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ES" sz="4000" b="1" i="1" u="sng" dirty="0" smtClean="0">
                <a:solidFill>
                  <a:srgbClr val="FF0000"/>
                </a:solidFill>
              </a:rPr>
              <a:t>Los abusones y los violentos no caben en  nuestro cole</a:t>
            </a:r>
            <a:endParaRPr lang="es-ES" sz="4000" b="1" i="1" u="sng" dirty="0">
              <a:solidFill>
                <a:srgbClr val="FF000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75" y="4714875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06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3000">
        <p14:honeycomb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656</TotalTime>
  <Words>129</Words>
  <Application>Microsoft Office PowerPoint</Application>
  <PresentationFormat>Presentación en pantalla (4:3)</PresentationFormat>
  <Paragraphs>28</Paragraphs>
  <Slides>22</Slides>
  <Notes>2</Notes>
  <HiddenSlides>0</HiddenSlides>
  <MMClips>1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30" baseType="lpstr">
      <vt:lpstr>Agency FB</vt:lpstr>
      <vt:lpstr>Aharoni</vt:lpstr>
      <vt:lpstr>Algerian</vt:lpstr>
      <vt:lpstr>Arial</vt:lpstr>
      <vt:lpstr>Arial Black</vt:lpstr>
      <vt:lpstr>Arial Narrow</vt:lpstr>
      <vt:lpstr>Calibri</vt:lpstr>
      <vt:lpstr>Tema de Office</vt:lpstr>
      <vt:lpstr> </vt:lpstr>
      <vt:lpstr> LA LIMPIEZA Y EL ORDEN SON IMPORTANTES</vt:lpstr>
      <vt:lpstr>Presentación de PowerPoint</vt:lpstr>
      <vt:lpstr>Queremos un colegio bonito y cuidado </vt:lpstr>
      <vt:lpstr>Presentación de PowerPoint</vt:lpstr>
      <vt:lpstr>Presentación de PowerPoint</vt:lpstr>
      <vt:lpstr>En clase trabajamos en  silencio y respetamos el trabajo de los demás</vt:lpstr>
      <vt:lpstr>Nosotros vivimos en armonía</vt:lpstr>
      <vt:lpstr>Presentación de PowerPoint</vt:lpstr>
      <vt:lpstr>    </vt:lpstr>
      <vt:lpstr>LA AMISTAD ES LO MÁS IMPORTANTE</vt:lpstr>
      <vt:lpstr>No queremos niños tristes ni solos en nuestro colegio</vt:lpstr>
      <vt:lpstr>Jugamos todos juntos</vt:lpstr>
      <vt:lpstr>Los modales ante todo</vt:lpstr>
      <vt:lpstr>Presentación de PowerPoint</vt:lpstr>
      <vt:lpstr>Somos un colegio con modales desde los tres años</vt:lpstr>
      <vt:lpstr>Subir en orden y sin prisa</vt:lpstr>
      <vt:lpstr>Presentación de PowerPoint</vt:lpstr>
      <vt:lpstr>                                                                                                                          Subimos y bajamos en orden                                                        y por la derecha. Sin gritar ni correr</vt:lpstr>
      <vt:lpstr>Our Golden rules</vt:lpstr>
      <vt:lpstr>UN BUEN COLEGIO DICE MUCHO DE TI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madrid</dc:creator>
  <cp:lastModifiedBy>EDUCALOGIN EDUCALOGIN , EDUCALOGIN</cp:lastModifiedBy>
  <cp:revision>94</cp:revision>
  <dcterms:created xsi:type="dcterms:W3CDTF">2017-03-27T13:15:08Z</dcterms:created>
  <dcterms:modified xsi:type="dcterms:W3CDTF">2018-01-29T12:23:36Z</dcterms:modified>
</cp:coreProperties>
</file>