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73" r:id="rId10"/>
    <p:sldId id="266" r:id="rId11"/>
    <p:sldId id="264" r:id="rId12"/>
    <p:sldId id="265" r:id="rId13"/>
    <p:sldId id="267" r:id="rId14"/>
    <p:sldId id="274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60" y="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5E3DF-35F8-4C7D-A2DB-53642B03207A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40A03D-D77A-4318-AAC5-B5C88E306EA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2949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40A03D-D77A-4318-AAC5-B5C88E306EAA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2540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847CFC-816F-41D0-AAC0-9BF4FEBC753E}" type="datetimeFigureOut">
              <a:rPr lang="es-ES" smtClean="0"/>
              <a:t>07/01/2020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Historia: Ciencia y método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814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trabajo con las fuentes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Es un trabajo detectivesco. </a:t>
            </a:r>
          </a:p>
          <a:p>
            <a:r>
              <a:rPr lang="es-ES" dirty="0" smtClean="0"/>
              <a:t>¿Quién lo ha hecho? ¿Por qué? ¿Cómo? ¿Cuándo? ¿Qué pretendía hacer el autor? ¿En qué material lo ha hecho? ¿En qué idioma? ¿Con qué colores? ¿Lo ha escrito o lo ha dibujado? ¿Qué escritura es? ¿Qué tipo de dibujos? Etcétera y etcétera, analizar una fuente histórica es un trabajo inmenso y que no tiene fin.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425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Temporalización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Historia humana es inmensamente grande, ¿cómo la organizamos? </a:t>
            </a:r>
          </a:p>
          <a:p>
            <a:endParaRPr lang="es-ES" dirty="0" smtClean="0"/>
          </a:p>
          <a:p>
            <a:r>
              <a:rPr lang="es-ES" dirty="0" smtClean="0"/>
              <a:t>Por comodidad, los historiadores hemos decidido separar la historia en grandes períodos que comparten rasgos comunes.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2162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Prehistoria e Historia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gran corte en la historia humana es lo que hay antes de la escritura (</a:t>
            </a:r>
            <a:r>
              <a:rPr lang="es-ES" dirty="0" err="1" smtClean="0"/>
              <a:t>PREhistoria</a:t>
            </a:r>
            <a:r>
              <a:rPr lang="es-ES" dirty="0" smtClean="0"/>
              <a:t>) y lo que sucede una vez se inventan las palabras (Historia). </a:t>
            </a:r>
          </a:p>
          <a:p>
            <a:r>
              <a:rPr lang="es-ES" dirty="0" smtClean="0"/>
              <a:t>La Prehistoria abarca la inmensa mayoría del tiempo de la especie humana, de la Tierra y del Universo.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592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3" y="-12939"/>
            <a:ext cx="9146453" cy="6867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56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 descr="Resultado de imagen de eje cronológico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60040"/>
            <a:ext cx="9153332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8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Consideramos que la invención de la escritura en el 4000 a.C. marca el fin de la prehistoria y el inicio de la historia. </a:t>
            </a:r>
          </a:p>
          <a:p>
            <a:r>
              <a:rPr lang="es-ES" dirty="0" smtClean="0"/>
              <a:t>Pero claro, en el 4000 a.C. se descubre la escritura en </a:t>
            </a:r>
            <a:r>
              <a:rPr lang="es-ES" dirty="0" smtClean="0"/>
              <a:t>UN solo </a:t>
            </a:r>
            <a:r>
              <a:rPr lang="es-ES" dirty="0" smtClean="0"/>
              <a:t>sitio. Se irá extendiendo poco a poco. </a:t>
            </a:r>
          </a:p>
          <a:p>
            <a:r>
              <a:rPr lang="es-ES" dirty="0" smtClean="0"/>
              <a:t>Hoy en día sigue habiendo pueblos prehistóricos porque literalmente no conocen la escritura.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667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 descr="Resultado de imagen de pueblos amazonia aviÃ³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0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38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70" name="Picture 2" descr="Resultado de imagen de pueblos amazonia aviÃ³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42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Con la invención de la escritura y el inicio de la historia vemos cuatro grandes períodos históricos (no confundir con los períodos prehistóricos como Paleolítico o Neolítico).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577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194" name="Picture 2" descr="Resultado de imagen de eje cronolÃ³gico edad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2" y="-2225"/>
            <a:ext cx="9169001" cy="688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97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La Historia como una ciencia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Historia entra dentro de las Ciencias Sociales. </a:t>
            </a:r>
          </a:p>
          <a:p>
            <a:r>
              <a:rPr lang="es-ES" dirty="0" smtClean="0"/>
              <a:t>Es una ciencia porque usa el método científico: Ante un problema se plantean hipótesis y teorías.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2209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Las fuentes históricas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Son aquellas que nos proporcionan alguna información sobre el pasado. </a:t>
            </a:r>
          </a:p>
          <a:p>
            <a:pPr lvl="1"/>
            <a:r>
              <a:rPr lang="es-ES" dirty="0" smtClean="0"/>
              <a:t>Las dividimos en dos grupos: primarias y secundarias. </a:t>
            </a:r>
          </a:p>
          <a:p>
            <a:r>
              <a:rPr lang="es-ES" dirty="0" smtClean="0"/>
              <a:t>Las fuentes primarias son los ítems de información del pasado que nos dan información directa del período estudiado: Por ejemplo un periódico, un resto arqueológico o un esqueleto.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730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Las fuentes secundarias son aquellos ítems de información que hablan del pasado a partir de una fuente primaria.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3934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320" y="-7307"/>
            <a:ext cx="9178320" cy="6316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191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6" name="Picture 4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24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21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Es verdad que la distinción de fuentes primarias y secundarias es sencilla, ¿Pero qué es una fuente primaria en realidad?</a:t>
            </a:r>
          </a:p>
          <a:p>
            <a:endParaRPr lang="es-ES" dirty="0"/>
          </a:p>
          <a:p>
            <a:r>
              <a:rPr lang="es-ES" dirty="0" smtClean="0"/>
              <a:t>Lo cierto es que prácticamente cualquier cosa puede ser una fuente primaria. Cualquier objeto que de algún tipo de información es una fuente histórica.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477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632" y="-27195"/>
            <a:ext cx="10380064" cy="6885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014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Pero las fuentes deben ser criticadas y revisadas constantemente. </a:t>
            </a:r>
          </a:p>
          <a:p>
            <a:pPr lvl="1"/>
            <a:r>
              <a:rPr lang="es-ES" dirty="0" smtClean="0"/>
              <a:t>Pueden aparecer falseadas. </a:t>
            </a:r>
          </a:p>
          <a:p>
            <a:pPr lvl="1"/>
            <a:r>
              <a:rPr lang="es-ES" dirty="0" smtClean="0"/>
              <a:t>Pueden ser incorrectas. </a:t>
            </a:r>
          </a:p>
          <a:p>
            <a:pPr lvl="1"/>
            <a:r>
              <a:rPr lang="es-ES" dirty="0" smtClean="0"/>
              <a:t>Pueden contener mentiras a propósito o sin querer. Por ejemplo esto sucede mucho en los juicios.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3684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84</TotalTime>
  <Words>463</Words>
  <Application>Microsoft Office PowerPoint</Application>
  <PresentationFormat>Presentación en pantalla (4:3)</PresentationFormat>
  <Paragraphs>31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6" baseType="lpstr">
      <vt:lpstr>Arial</vt:lpstr>
      <vt:lpstr>Brush Script MT</vt:lpstr>
      <vt:lpstr>Calibri</vt:lpstr>
      <vt:lpstr>Constantia</vt:lpstr>
      <vt:lpstr>Franklin Gothic Book</vt:lpstr>
      <vt:lpstr>Rage Italic</vt:lpstr>
      <vt:lpstr>Chincheta</vt:lpstr>
      <vt:lpstr>Historia: Ciencia y método</vt:lpstr>
      <vt:lpstr>La Historia como una ciencia</vt:lpstr>
      <vt:lpstr>Las fuentes históricas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trabajo con las fuentes</vt:lpstr>
      <vt:lpstr>Temporalización</vt:lpstr>
      <vt:lpstr>Prehistoria e Historia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Historia: Ciencia y método</dc:title>
  <dc:creator>Profesor</dc:creator>
  <cp:lastModifiedBy>HP</cp:lastModifiedBy>
  <cp:revision>5</cp:revision>
  <dcterms:created xsi:type="dcterms:W3CDTF">2019-09-17T07:59:52Z</dcterms:created>
  <dcterms:modified xsi:type="dcterms:W3CDTF">2020-01-07T18:23:40Z</dcterms:modified>
</cp:coreProperties>
</file>